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64" r:id="rId4"/>
    <p:sldId id="263" r:id="rId5"/>
    <p:sldId id="257" r:id="rId6"/>
    <p:sldId id="259" r:id="rId7"/>
    <p:sldId id="258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06" autoAdjust="0"/>
  </p:normalViewPr>
  <p:slideViewPr>
    <p:cSldViewPr snapToGrid="0">
      <p:cViewPr>
        <p:scale>
          <a:sx n="50" d="100"/>
          <a:sy n="50" d="100"/>
        </p:scale>
        <p:origin x="582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C7C49-0DD0-44C7-8F77-C1A8AB30A92D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BE425-7363-4223-85BD-5397ACD1CF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554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84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25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8B5C-2BC8-2477-2E46-44EF5618C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113F8-757F-1A8C-9BF3-02F8CBB0A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285FD-8A5F-2A26-7809-287580FDD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AE34-31A6-1559-4DFF-F8AEABBD4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250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72358-5A88-9E9A-7A84-7B42459FF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03EE4-7FD8-D9A7-DC60-1C602A947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99E18-8F08-7342-E5CD-CF45F4050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6E80C-389A-7626-97A9-6659A486D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051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FF0-286D-25D3-F7D5-263C9EE0A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CDA9E-BA31-366A-FC95-9335E6F7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9" indent="0" algn="ctr">
              <a:buNone/>
              <a:defRPr sz="1800"/>
            </a:lvl3pPr>
            <a:lvl4pPr marL="1371553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1" indent="0" algn="ctr">
              <a:buNone/>
              <a:defRPr sz="1600"/>
            </a:lvl6pPr>
            <a:lvl7pPr marL="2743106" indent="0" algn="ctr">
              <a:buNone/>
              <a:defRPr sz="1600"/>
            </a:lvl7pPr>
            <a:lvl8pPr marL="3200291" indent="0" algn="ctr">
              <a:buNone/>
              <a:defRPr sz="1600"/>
            </a:lvl8pPr>
            <a:lvl9pPr marL="365747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A3AA-9930-46EC-AF47-EFC1BC00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9DE1-2EF9-5508-64C9-6190FBFF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7F19-19AA-871E-2961-A0381B76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56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15FA-8A65-D7FD-4B42-4B23F86D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3FAD9-2F17-1D21-5F75-AB18EFA84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4AB5-704D-5765-3240-ECF44D61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71783-D7E1-D6C3-07DC-A034BE8D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816E-0EEF-E631-5251-985EB51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51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0255C-44EF-A6CC-CEF9-612C171A3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F2694-A726-5625-6756-A5CD98E58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67BD-F748-CE5C-2D7F-EDFAD0A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A59-467E-B4DA-4218-714F3488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C49D-CA57-6D23-0ECA-A4264840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39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228B-20B9-E5C6-0BB7-3615E353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FC38-B61F-5DB7-90F5-3BED03CE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658C-CB49-9008-8D8D-43E0AC88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0B98C-543C-FA09-D5F2-3D8C9C6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2D961-5F26-4D56-8456-7B102914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596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D132-4BE1-B4A9-ED7C-F19E770B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9D913-5744-3D97-453D-C20ADF03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69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5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2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0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7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36BE-55DB-1258-45E9-F47F433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70DD-7FA4-655D-4C5B-7E21BC43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72B9-4224-7319-D152-CD625C81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9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B5E4-3788-8A65-F57A-83D6F4F6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51E9-82AB-2B37-24B9-4D5FF91F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6A5CC-C1F5-12CC-9761-9A0488724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273AF-D98C-865A-5E92-0265081B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FCDF-6617-D74A-3A39-28D08264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E680-DDDC-AD33-2DCF-8B899EF9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71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C0-9A31-8697-CB5E-A8297184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A3A7-E8C6-0DD7-AC4B-BD769BEE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5DED-3AD5-A8DE-B59D-8642BF5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2ECD-E474-5286-1126-52F098B8D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0BF73-A248-974E-6053-18B48B404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6C580-73FA-8F61-0D7E-EFA2BB0B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A73FF-C785-D098-4B89-2DDDCD55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78EDB-2E08-CD29-A8C6-53E38F5E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71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2A04-158B-0247-FF68-1F2665B9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39F2-EB78-8DE8-29A5-6ED8FBB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DFD55-AEC2-3805-920E-4BB9EB7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5B39-863F-FA2A-CC90-AB48B6DC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37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D45AA-1A12-907B-273A-FFFC945C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EDE47-7AC7-EF9E-1622-5BB80D4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5E4A-00A0-C2C0-091C-B54378B2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1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FBEA-DFC3-9384-E743-9166C66D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A64-00F6-3636-2CEF-EE678156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D28B-63A0-07CF-B764-4F245903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92FE1-76B5-64DD-58B8-290EDBD4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E7744-31F4-974B-6F0D-F5A39861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3CB3-7D6D-3E6C-7A21-314DD474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006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6B0-1070-528B-D388-38942610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EAFAB-9285-0972-EB25-B7D23FDC6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9" indent="0">
              <a:buNone/>
              <a:defRPr sz="2400"/>
            </a:lvl3pPr>
            <a:lvl4pPr marL="1371553" indent="0">
              <a:buNone/>
              <a:defRPr sz="2000"/>
            </a:lvl4pPr>
            <a:lvl5pPr marL="1828737" indent="0">
              <a:buNone/>
              <a:defRPr sz="2000"/>
            </a:lvl5pPr>
            <a:lvl6pPr marL="2285921" indent="0">
              <a:buNone/>
              <a:defRPr sz="2000"/>
            </a:lvl6pPr>
            <a:lvl7pPr marL="2743106" indent="0">
              <a:buNone/>
              <a:defRPr sz="2000"/>
            </a:lvl7pPr>
            <a:lvl8pPr marL="3200291" indent="0">
              <a:buNone/>
              <a:defRPr sz="2000"/>
            </a:lvl8pPr>
            <a:lvl9pPr marL="3657475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87F0-B808-E589-CC13-7F2E90241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69-8F90-67B9-8152-FC029FD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566B-D118-92E9-DE33-430EF77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147-628B-9A41-2D61-0F4F1955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88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ECE69-9D10-236B-C188-C03DC4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A2A7-7C25-57D4-EFB2-797C516A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4C2D-C6B1-84B1-E8D0-8BCE44DD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AF85A-0301-458F-8BD7-5E3EC55226BB}" type="datetimeFigureOut">
              <a:rPr lang="en-PH" smtClean="0"/>
              <a:t>30/11/2025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EBD5-A0B4-F179-B959-B3B0F27C7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7ABA-C617-1A86-D31D-BB4D72926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83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1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5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4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8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3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7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5" Type="http://schemas.openxmlformats.org/officeDocument/2006/relationships/image" Target="../media/image56.jpeg"/><Relationship Id="rId10" Type="http://schemas.openxmlformats.org/officeDocument/2006/relationships/image" Target="../media/image61.pn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7.jpeg"/><Relationship Id="rId18" Type="http://schemas.openxmlformats.org/officeDocument/2006/relationships/image" Target="../media/image16.jpeg"/><Relationship Id="rId3" Type="http://schemas.openxmlformats.org/officeDocument/2006/relationships/image" Target="../media/image43.jpeg"/><Relationship Id="rId21" Type="http://schemas.openxmlformats.org/officeDocument/2006/relationships/image" Target="../media/image53.png"/><Relationship Id="rId7" Type="http://schemas.openxmlformats.org/officeDocument/2006/relationships/image" Target="../media/image19.png"/><Relationship Id="rId12" Type="http://schemas.openxmlformats.org/officeDocument/2006/relationships/image" Target="../media/image7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8.pn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45.jpeg"/><Relationship Id="rId19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4.jpeg"/><Relationship Id="rId14" Type="http://schemas.openxmlformats.org/officeDocument/2006/relationships/image" Target="../media/image11.png"/><Relationship Id="rId22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7.jpeg"/><Relationship Id="rId18" Type="http://schemas.openxmlformats.org/officeDocument/2006/relationships/image" Target="../media/image16.jpeg"/><Relationship Id="rId3" Type="http://schemas.openxmlformats.org/officeDocument/2006/relationships/image" Target="../media/image43.jpeg"/><Relationship Id="rId21" Type="http://schemas.openxmlformats.org/officeDocument/2006/relationships/image" Target="../media/image68.jpeg"/><Relationship Id="rId7" Type="http://schemas.openxmlformats.org/officeDocument/2006/relationships/image" Target="../media/image19.png"/><Relationship Id="rId12" Type="http://schemas.openxmlformats.org/officeDocument/2006/relationships/image" Target="../media/image7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70.png"/><Relationship Id="rId10" Type="http://schemas.openxmlformats.org/officeDocument/2006/relationships/image" Target="../media/image45.jpeg"/><Relationship Id="rId19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4.jpeg"/><Relationship Id="rId14" Type="http://schemas.openxmlformats.org/officeDocument/2006/relationships/image" Target="../media/image11.png"/><Relationship Id="rId2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6.wdp"/><Relationship Id="rId3" Type="http://schemas.openxmlformats.org/officeDocument/2006/relationships/image" Target="../media/image28.jpeg"/><Relationship Id="rId7" Type="http://schemas.microsoft.com/office/2007/relationships/hdphoto" Target="../media/hdphoto3.wdp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jpeg"/><Relationship Id="rId18" Type="http://schemas.openxmlformats.org/officeDocument/2006/relationships/image" Target="../media/image31.png"/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5.jpe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44.jpeg"/><Relationship Id="rId19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C117C-73A2-E713-A72D-1946EF10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3" t="24298" r="40114" b="69345"/>
          <a:stretch>
            <a:fillRect/>
          </a:stretch>
        </p:blipFill>
        <p:spPr bwMode="auto">
          <a:xfrm>
            <a:off x="3214964" y="1215310"/>
            <a:ext cx="981952" cy="10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31F95-B88A-D207-86B3-88D024143185}"/>
              </a:ext>
            </a:extLst>
          </p:cNvPr>
          <p:cNvSpPr txBox="1"/>
          <p:nvPr/>
        </p:nvSpPr>
        <p:spPr>
          <a:xfrm>
            <a:off x="10886557" y="295388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05FC45-2050-C369-745A-787D2B731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4389" r="9990" b="10899"/>
          <a:stretch/>
        </p:blipFill>
        <p:spPr bwMode="auto">
          <a:xfrm>
            <a:off x="362238" y="813611"/>
            <a:ext cx="2094942" cy="1561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E6FED-384E-E3AC-0CD0-C7F41F74C9DC}"/>
              </a:ext>
            </a:extLst>
          </p:cNvPr>
          <p:cNvSpPr txBox="1"/>
          <p:nvPr/>
        </p:nvSpPr>
        <p:spPr>
          <a:xfrm>
            <a:off x="231276" y="23337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8519-1F78-3C2A-9121-C2B1BEF3A598}"/>
              </a:ext>
            </a:extLst>
          </p:cNvPr>
          <p:cNvSpPr txBox="1"/>
          <p:nvPr/>
        </p:nvSpPr>
        <p:spPr>
          <a:xfrm>
            <a:off x="2820364" y="2243845"/>
            <a:ext cx="1738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OV5640 5MP 160°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001-1B79-468D-FEF9-E40E442FCE6E}"/>
              </a:ext>
            </a:extLst>
          </p:cNvPr>
          <p:cNvSpPr/>
          <p:nvPr/>
        </p:nvSpPr>
        <p:spPr>
          <a:xfrm>
            <a:off x="5620587" y="1458623"/>
            <a:ext cx="1206334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steroRectify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88B71-0BC8-D781-0B5E-0D07459C62A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1733" y="1582327"/>
            <a:ext cx="1488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6E9C9-D449-9FC3-8AD4-5F2D6840E37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26921" y="1582329"/>
            <a:ext cx="13440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44841E-3726-408D-D785-C0354D1F8723}"/>
              </a:ext>
            </a:extLst>
          </p:cNvPr>
          <p:cNvSpPr txBox="1"/>
          <p:nvPr/>
        </p:nvSpPr>
        <p:spPr>
          <a:xfrm>
            <a:off x="1669254" y="1333115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STEP#1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9CECE-2230-9DC5-1CD8-3B4745814B37}"/>
              </a:ext>
            </a:extLst>
          </p:cNvPr>
          <p:cNvSpPr txBox="1"/>
          <p:nvPr/>
        </p:nvSpPr>
        <p:spPr>
          <a:xfrm>
            <a:off x="5032672" y="824166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STEP#2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Calculation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67A73-5FA5-CEFD-17FF-31C5E2F9AD5A}"/>
              </a:ext>
            </a:extLst>
          </p:cNvPr>
          <p:cNvSpPr txBox="1"/>
          <p:nvPr/>
        </p:nvSpPr>
        <p:spPr>
          <a:xfrm>
            <a:off x="7035191" y="2330419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E83C826-7064-65BC-E275-39982EC802C1}"/>
              </a:ext>
            </a:extLst>
          </p:cNvPr>
          <p:cNvSpPr/>
          <p:nvPr/>
        </p:nvSpPr>
        <p:spPr>
          <a:xfrm rot="5400000">
            <a:off x="2390622" y="875556"/>
            <a:ext cx="1570494" cy="1437374"/>
          </a:xfrm>
          <a:prstGeom prst="trapezoid">
            <a:avLst>
              <a:gd name="adj" fmla="val 394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1B4AC72-4303-5BB4-ECDB-BEBBF6B0A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6380" r="11242" b="12560"/>
          <a:stretch/>
        </p:blipFill>
        <p:spPr bwMode="auto">
          <a:xfrm>
            <a:off x="7080297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B84D11A-EC96-2B56-E647-27B1905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r="2452"/>
          <a:stretch/>
        </p:blipFill>
        <p:spPr bwMode="auto">
          <a:xfrm>
            <a:off x="11409522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432692-30A4-540D-6213-778AC4C5EACB}"/>
              </a:ext>
            </a:extLst>
          </p:cNvPr>
          <p:cNvSpPr txBox="1"/>
          <p:nvPr/>
        </p:nvSpPr>
        <p:spPr>
          <a:xfrm>
            <a:off x="9223163" y="1098787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STEP#3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Projection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31CF3E-A733-FA94-FF76-31A83C69B271}"/>
              </a:ext>
            </a:extLst>
          </p:cNvPr>
          <p:cNvSpPr/>
          <p:nvPr/>
        </p:nvSpPr>
        <p:spPr>
          <a:xfrm>
            <a:off x="9360965" y="1676071"/>
            <a:ext cx="1798595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reprojectImageto3D()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39CD-EC60-EE35-6AC1-9BB6E5DB3E0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223163" y="1799775"/>
            <a:ext cx="137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B60019-0B87-387D-502D-43C99D33DCB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1159561" y="1799775"/>
            <a:ext cx="1861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Office Floor Environment 3D Model $129 - .3ds .unknown .fbx .max .obj -  Free3D">
            <a:extLst>
              <a:ext uri="{FF2B5EF4-FFF2-40B4-BE49-F238E27FC236}">
                <a16:creationId xmlns:a16="http://schemas.microsoft.com/office/drawing/2014/main" id="{CB35BCF6-8562-7993-C634-983D9921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05" y="4018939"/>
            <a:ext cx="2123537" cy="212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159B29-7F50-6834-A0FC-1F0A07CFE7C1}"/>
              </a:ext>
            </a:extLst>
          </p:cNvPr>
          <p:cNvSpPr/>
          <p:nvPr/>
        </p:nvSpPr>
        <p:spPr>
          <a:xfrm>
            <a:off x="11621189" y="3204945"/>
            <a:ext cx="169361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and fitting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4E69A9-1E22-7CE9-894A-6E2AD441012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2467998" y="2595378"/>
            <a:ext cx="0" cy="60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362E6-D6A4-171C-14F8-D376E00613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467998" y="3452355"/>
            <a:ext cx="0" cy="513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enter image description here">
            <a:extLst>
              <a:ext uri="{FF2B5EF4-FFF2-40B4-BE49-F238E27FC236}">
                <a16:creationId xmlns:a16="http://schemas.microsoft.com/office/drawing/2014/main" id="{718CB87F-E480-9BFC-BC31-8BE8EF94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 t="52618" r="1580" b="3506"/>
          <a:stretch/>
        </p:blipFill>
        <p:spPr bwMode="auto">
          <a:xfrm>
            <a:off x="8171551" y="3570245"/>
            <a:ext cx="1985737" cy="14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42C197-73EC-B3FC-896E-C58D8030E27D}"/>
              </a:ext>
            </a:extLst>
          </p:cNvPr>
          <p:cNvSpPr txBox="1"/>
          <p:nvPr/>
        </p:nvSpPr>
        <p:spPr>
          <a:xfrm>
            <a:off x="11336474" y="2327397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Point Cloud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DAC23-AFA6-F3D9-10B6-E1678FE684BD}"/>
              </a:ext>
            </a:extLst>
          </p:cNvPr>
          <p:cNvSpPr txBox="1"/>
          <p:nvPr/>
        </p:nvSpPr>
        <p:spPr>
          <a:xfrm>
            <a:off x="11351277" y="6115041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Environment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7487A-0063-BC3C-C7A5-751DA06A1C8F}"/>
              </a:ext>
            </a:extLst>
          </p:cNvPr>
          <p:cNvCxnSpPr/>
          <p:nvPr/>
        </p:nvCxnSpPr>
        <p:spPr>
          <a:xfrm>
            <a:off x="868680" y="2733674"/>
            <a:ext cx="902934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F1BCB6-5121-51A5-5515-C8835FFB4FC6}"/>
              </a:ext>
            </a:extLst>
          </p:cNvPr>
          <p:cNvSpPr txBox="1"/>
          <p:nvPr/>
        </p:nvSpPr>
        <p:spPr>
          <a:xfrm>
            <a:off x="8035530" y="493003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Changed heatmaps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B06FB-A58E-6B40-41E2-81F538AF91A5}"/>
              </a:ext>
            </a:extLst>
          </p:cNvPr>
          <p:cNvSpPr/>
          <p:nvPr/>
        </p:nvSpPr>
        <p:spPr>
          <a:xfrm>
            <a:off x="10356307" y="4165564"/>
            <a:ext cx="839683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9C7BA-10A3-0BA9-9FB5-DAB2A4AA441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1195989" y="4289268"/>
            <a:ext cx="1404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B90162-48E0-CB76-3EC4-65D582912E8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204916" y="4289268"/>
            <a:ext cx="1513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8A43BB-5301-063B-28DE-AABEC01D22DE}"/>
              </a:ext>
            </a:extLst>
          </p:cNvPr>
          <p:cNvSpPr txBox="1"/>
          <p:nvPr/>
        </p:nvSpPr>
        <p:spPr>
          <a:xfrm>
            <a:off x="9646453" y="388305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F5CE0-77B3-19DD-C996-6B1226E53DF6}"/>
              </a:ext>
            </a:extLst>
          </p:cNvPr>
          <p:cNvSpPr/>
          <p:nvPr/>
        </p:nvSpPr>
        <p:spPr>
          <a:xfrm>
            <a:off x="8462124" y="5637403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Priority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E1782B-E565-8224-879F-0D98C2D6B10F}"/>
              </a:ext>
            </a:extLst>
          </p:cNvPr>
          <p:cNvSpPr txBox="1"/>
          <p:nvPr/>
        </p:nvSpPr>
        <p:spPr>
          <a:xfrm>
            <a:off x="8509863" y="5375790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E9C21C-4B8A-1F89-020C-32750B47B7A7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0830785" y="5761107"/>
            <a:ext cx="4354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1C402-4177-19C0-BB5D-489C6ED5E00C}"/>
              </a:ext>
            </a:extLst>
          </p:cNvPr>
          <p:cNvCxnSpPr>
            <a:cxnSpLocks/>
          </p:cNvCxnSpPr>
          <p:nvPr/>
        </p:nvCxnSpPr>
        <p:spPr>
          <a:xfrm flipH="1">
            <a:off x="7772060" y="5761107"/>
            <a:ext cx="690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0B4D96D5-9C42-03E3-5F97-4CA90137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59" y="4655831"/>
            <a:ext cx="2782126" cy="15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Equal-loudness contours from ISO 226:2003 shown with original ISO standard.">
            <a:extLst>
              <a:ext uri="{FF2B5EF4-FFF2-40B4-BE49-F238E27FC236}">
                <a16:creationId xmlns:a16="http://schemas.microsoft.com/office/drawing/2014/main" id="{CE1C72C7-B130-C337-9200-6FBECEB3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7" y="2875323"/>
            <a:ext cx="1826033" cy="16388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2DFA1D-07F0-F336-83A1-67814F1BC33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164417" y="5191645"/>
            <a:ext cx="4254" cy="452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06C9884-4283-8A45-2614-62688A7136B8}"/>
              </a:ext>
            </a:extLst>
          </p:cNvPr>
          <p:cNvSpPr/>
          <p:nvPr/>
        </p:nvSpPr>
        <p:spPr>
          <a:xfrm>
            <a:off x="4716466" y="3517543"/>
            <a:ext cx="1320965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Equal-loudness contour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CBB4C9-BC85-965B-5AA7-08BF8D6C355A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6037430" y="3702748"/>
            <a:ext cx="1283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7D1567-3893-51E5-4945-A3095A84AC7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76946" y="3887953"/>
            <a:ext cx="0" cy="626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65A51B-1A02-3311-36FA-1C669A33B4AF}"/>
              </a:ext>
            </a:extLst>
          </p:cNvPr>
          <p:cNvSpPr txBox="1"/>
          <p:nvPr/>
        </p:nvSpPr>
        <p:spPr>
          <a:xfrm>
            <a:off x="4813342" y="3235801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STEP#7</a:t>
            </a:r>
          </a:p>
        </p:txBody>
      </p:sp>
      <p:pic>
        <p:nvPicPr>
          <p:cNvPr id="51" name="Picture 18" descr="AIRY TRUE WIRELESS Earbud single left | Teufel">
            <a:extLst>
              <a:ext uri="{FF2B5EF4-FFF2-40B4-BE49-F238E27FC236}">
                <a16:creationId xmlns:a16="http://schemas.microsoft.com/office/drawing/2014/main" id="{F23B5AE7-8FA1-9839-34AF-C10B6F0C3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1562636" y="2917147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Acoustic output waveform of a loudspeaker exhibiting high levels of Rub...  | Download Scientific Diagram">
            <a:extLst>
              <a:ext uri="{FF2B5EF4-FFF2-40B4-BE49-F238E27FC236}">
                <a16:creationId xmlns:a16="http://schemas.microsoft.com/office/drawing/2014/main" id="{E900B988-6AE9-B64A-DB5E-9DA0819D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 bwMode="auto">
          <a:xfrm>
            <a:off x="1540797" y="4144567"/>
            <a:ext cx="2013566" cy="11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0401C2-356E-E63B-831E-C5B20760A28C}"/>
              </a:ext>
            </a:extLst>
          </p:cNvPr>
          <p:cNvSpPr/>
          <p:nvPr/>
        </p:nvSpPr>
        <p:spPr>
          <a:xfrm>
            <a:off x="2080592" y="5839359"/>
            <a:ext cx="1141658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iSTFT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iFFT</a:t>
            </a:r>
            <a:b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6936E3-6833-829C-A2A2-DA245398D562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222252" y="6024564"/>
            <a:ext cx="1632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F4C2AA-4813-BE7C-01CC-072E54482409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651421" y="5637403"/>
            <a:ext cx="0" cy="201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75AAF0-7827-A3D4-19E9-C90A7EA0E289}"/>
              </a:ext>
            </a:extLst>
          </p:cNvPr>
          <p:cNvSpPr txBox="1"/>
          <p:nvPr/>
        </p:nvSpPr>
        <p:spPr>
          <a:xfrm>
            <a:off x="1595610" y="5575359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339A27-7A6B-9509-9BC0-0FCC54BDAEAF}"/>
              </a:ext>
            </a:extLst>
          </p:cNvPr>
          <p:cNvSpPr txBox="1"/>
          <p:nvPr/>
        </p:nvSpPr>
        <p:spPr>
          <a:xfrm>
            <a:off x="3593628" y="6174713"/>
            <a:ext cx="2782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Spectrogram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67355-961F-466F-1104-2C440007E4E9}"/>
              </a:ext>
            </a:extLst>
          </p:cNvPr>
          <p:cNvSpPr txBox="1"/>
          <p:nvPr/>
        </p:nvSpPr>
        <p:spPr>
          <a:xfrm>
            <a:off x="1619891" y="5213560"/>
            <a:ext cx="190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Reconstructed Waveform</a:t>
            </a:r>
            <a:b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(Binaural/two-channeled)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1621D2B-077B-43D2-D724-59C48E1A6F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05655" y="3442490"/>
            <a:ext cx="638995" cy="59059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8E86C7-0ECC-0F32-7770-371D03F4CC4A}"/>
              </a:ext>
            </a:extLst>
          </p:cNvPr>
          <p:cNvSpPr txBox="1"/>
          <p:nvPr/>
        </p:nvSpPr>
        <p:spPr>
          <a:xfrm>
            <a:off x="1187344" y="3834922"/>
            <a:ext cx="190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Earphones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866595-BB20-ECDD-C709-A52449DD9C8B}"/>
              </a:ext>
            </a:extLst>
          </p:cNvPr>
          <p:cNvSpPr txBox="1"/>
          <p:nvPr/>
        </p:nvSpPr>
        <p:spPr>
          <a:xfrm>
            <a:off x="2308093" y="2970326"/>
            <a:ext cx="104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STEP#9</a:t>
            </a:r>
            <a:b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pic>
        <p:nvPicPr>
          <p:cNvPr id="62" name="Picture 22">
            <a:extLst>
              <a:ext uri="{FF2B5EF4-FFF2-40B4-BE49-F238E27FC236}">
                <a16:creationId xmlns:a16="http://schemas.microsoft.com/office/drawing/2014/main" id="{9623EB40-136F-0710-7EED-DAB5CD854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73670" y="4096532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B42D5C4-36A0-F569-EF4A-68DA07DD06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686" y="3401658"/>
            <a:ext cx="787710" cy="68725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0BB03AE-0D39-59D4-59B7-1DC3E894E35B}"/>
              </a:ext>
            </a:extLst>
          </p:cNvPr>
          <p:cNvSpPr txBox="1"/>
          <p:nvPr/>
        </p:nvSpPr>
        <p:spPr>
          <a:xfrm>
            <a:off x="251803" y="5445393"/>
            <a:ext cx="1015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7C789-9067-3D51-64EC-0C6576807C26}"/>
              </a:ext>
            </a:extLst>
          </p:cNvPr>
          <p:cNvSpPr/>
          <p:nvPr/>
        </p:nvSpPr>
        <p:spPr>
          <a:xfrm>
            <a:off x="4445000" y="584199"/>
            <a:ext cx="9287932" cy="962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5AECA-0DC3-793B-22A1-369A7778A37B}"/>
              </a:ext>
            </a:extLst>
          </p:cNvPr>
          <p:cNvSpPr txBox="1"/>
          <p:nvPr/>
        </p:nvSpPr>
        <p:spPr>
          <a:xfrm>
            <a:off x="4445000" y="302633"/>
            <a:ext cx="9287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RASPBERRY PI 4 – Program in C++ OpenCV in Linux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93319-4A61-8817-9CBB-18D3AB3A439E}"/>
              </a:ext>
            </a:extLst>
          </p:cNvPr>
          <p:cNvSpPr txBox="1"/>
          <p:nvPr/>
        </p:nvSpPr>
        <p:spPr>
          <a:xfrm>
            <a:off x="1787637" y="7925033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SIM808 with GPS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5A7C0-EDD9-16C3-C533-17156BE137CA}"/>
              </a:ext>
            </a:extLst>
          </p:cNvPr>
          <p:cNvSpPr txBox="1"/>
          <p:nvPr/>
        </p:nvSpPr>
        <p:spPr>
          <a:xfrm>
            <a:off x="11330529" y="81298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Physical World (Map)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4721DA-69E8-8521-BE8B-FFD7C5277FF6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2484418" y="6376651"/>
            <a:ext cx="0" cy="481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0C6D45-444B-EC24-9617-70784AF75753}"/>
              </a:ext>
            </a:extLst>
          </p:cNvPr>
          <p:cNvCxnSpPr/>
          <p:nvPr/>
        </p:nvCxnSpPr>
        <p:spPr>
          <a:xfrm>
            <a:off x="3420533" y="7298267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1BAC17-449D-ABC7-2220-2831BDB97336}"/>
              </a:ext>
            </a:extLst>
          </p:cNvPr>
          <p:cNvSpPr/>
          <p:nvPr/>
        </p:nvSpPr>
        <p:spPr>
          <a:xfrm>
            <a:off x="7325532" y="717211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: Coordinates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064CD8-B7F9-BAA5-CA40-E972B291CF17}"/>
              </a:ext>
            </a:extLst>
          </p:cNvPr>
          <p:cNvCxnSpPr/>
          <p:nvPr/>
        </p:nvCxnSpPr>
        <p:spPr>
          <a:xfrm flipH="1">
            <a:off x="3420533" y="7641561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C4A4EA-AA66-CD6C-0248-8D446A6229D5}"/>
              </a:ext>
            </a:extLst>
          </p:cNvPr>
          <p:cNvSpPr/>
          <p:nvPr/>
        </p:nvSpPr>
        <p:spPr>
          <a:xfrm>
            <a:off x="7322752" y="751785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18BD45-C912-E655-3FF6-9FAD7647FF55}"/>
              </a:ext>
            </a:extLst>
          </p:cNvPr>
          <p:cNvSpPr txBox="1"/>
          <p:nvPr/>
        </p:nvSpPr>
        <p:spPr>
          <a:xfrm>
            <a:off x="6563022" y="9907571"/>
            <a:ext cx="2467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: Hand Gesture Recognition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D5E0054-8ACA-C99C-0075-A7759201F7BC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816171" y="4548002"/>
            <a:ext cx="6481969" cy="27354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2DE7AE0-D4FF-0BFD-1CEE-0A20F914A720}"/>
              </a:ext>
            </a:extLst>
          </p:cNvPr>
          <p:cNvSpPr txBox="1"/>
          <p:nvPr/>
        </p:nvSpPr>
        <p:spPr>
          <a:xfrm>
            <a:off x="11422649" y="9908914"/>
            <a:ext cx="2123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Digital World (OS)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D24430-E94D-2788-644E-9906EB65FBC3}"/>
              </a:ext>
            </a:extLst>
          </p:cNvPr>
          <p:cNvCxnSpPr>
            <a:cxnSpLocks/>
          </p:cNvCxnSpPr>
          <p:nvPr/>
        </p:nvCxnSpPr>
        <p:spPr>
          <a:xfrm>
            <a:off x="9164417" y="9747250"/>
            <a:ext cx="2031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5F90D50-2B03-5C8D-1DB4-E87C2AAEB9F6}"/>
              </a:ext>
            </a:extLst>
          </p:cNvPr>
          <p:cNvSpPr/>
          <p:nvPr/>
        </p:nvSpPr>
        <p:spPr>
          <a:xfrm>
            <a:off x="9646453" y="9614998"/>
            <a:ext cx="132700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C74134C-9B69-82C4-DD47-7FEA281C05BF}"/>
              </a:ext>
            </a:extLst>
          </p:cNvPr>
          <p:cNvCxnSpPr>
            <a:cxnSpLocks/>
          </p:cNvCxnSpPr>
          <p:nvPr/>
        </p:nvCxnSpPr>
        <p:spPr>
          <a:xfrm rot="10800000">
            <a:off x="9223164" y="7863598"/>
            <a:ext cx="1971245" cy="1210554"/>
          </a:xfrm>
          <a:prstGeom prst="bentConnector3">
            <a:avLst>
              <a:gd name="adj1" fmla="val 10025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DDE40FF-C3C2-1167-9457-AAAB5D3D8095}"/>
              </a:ext>
            </a:extLst>
          </p:cNvPr>
          <p:cNvSpPr txBox="1"/>
          <p:nvPr/>
        </p:nvSpPr>
        <p:spPr>
          <a:xfrm>
            <a:off x="2008550" y="9921056"/>
            <a:ext cx="130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DenoJS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535333-C43D-B0EE-58C2-56F936C45D97}"/>
              </a:ext>
            </a:extLst>
          </p:cNvPr>
          <p:cNvSpPr txBox="1"/>
          <p:nvPr/>
        </p:nvSpPr>
        <p:spPr>
          <a:xfrm>
            <a:off x="1" y="9894161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07E7EE1-E78F-C87F-81F7-D2876F0F495A}"/>
              </a:ext>
            </a:extLst>
          </p:cNvPr>
          <p:cNvCxnSpPr>
            <a:stCxn id="11" idx="2"/>
          </p:cNvCxnSpPr>
          <p:nvPr/>
        </p:nvCxnSpPr>
        <p:spPr>
          <a:xfrm flipH="1">
            <a:off x="2651421" y="8186643"/>
            <a:ext cx="5293" cy="2779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74AEFE-1F40-6063-0566-545B4969BC8F}"/>
              </a:ext>
            </a:extLst>
          </p:cNvPr>
          <p:cNvCxnSpPr>
            <a:cxnSpLocks/>
          </p:cNvCxnSpPr>
          <p:nvPr/>
        </p:nvCxnSpPr>
        <p:spPr>
          <a:xfrm>
            <a:off x="1494258" y="9243004"/>
            <a:ext cx="504667" cy="6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0015A22-703A-7DAA-BF0C-81D61467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22" y="8593649"/>
            <a:ext cx="2487898" cy="13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ow to plan a trip using Google MyMaps - Danae-explore">
            <a:extLst>
              <a:ext uri="{FF2B5EF4-FFF2-40B4-BE49-F238E27FC236}">
                <a16:creationId xmlns:a16="http://schemas.microsoft.com/office/drawing/2014/main" id="{414021AE-5DE2-CC43-48AD-0628D2D7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869" y="6955105"/>
            <a:ext cx="2123536" cy="11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The best free project management software in 2025 | Zapier">
            <a:extLst>
              <a:ext uri="{FF2B5EF4-FFF2-40B4-BE49-F238E27FC236}">
                <a16:creationId xmlns:a16="http://schemas.microsoft.com/office/drawing/2014/main" id="{5DBB34A6-E7CE-7989-AFAC-FD7E1C0D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5"/>
          <a:stretch>
            <a:fillRect/>
          </a:stretch>
        </p:blipFill>
        <p:spPr bwMode="auto">
          <a:xfrm>
            <a:off x="11414489" y="8636173"/>
            <a:ext cx="2120576" cy="12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PRS GSM GPS SIM808 Board for Arduino">
            <a:extLst>
              <a:ext uri="{FF2B5EF4-FFF2-40B4-BE49-F238E27FC236}">
                <a16:creationId xmlns:a16="http://schemas.microsoft.com/office/drawing/2014/main" id="{2D05F2DE-2297-83D3-27BB-9BB21C6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18" y="6838863"/>
            <a:ext cx="1068239" cy="10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Server Images - Free Download on Freepik">
            <a:extLst>
              <a:ext uri="{FF2B5EF4-FFF2-40B4-BE49-F238E27FC236}">
                <a16:creationId xmlns:a16="http://schemas.microsoft.com/office/drawing/2014/main" id="{B67AFA83-406C-816E-E5BD-E9273969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6" y="8572521"/>
            <a:ext cx="1370172" cy="13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What is an API and how does it work?">
            <a:extLst>
              <a:ext uri="{FF2B5EF4-FFF2-40B4-BE49-F238E27FC236}">
                <a16:creationId xmlns:a16="http://schemas.microsoft.com/office/drawing/2014/main" id="{24A6EF1F-ADE2-3DCB-142A-EE4E5ED0F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173637" y="8594434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B7E467BC-8C45-93C5-C607-80957FE5DFBC}"/>
              </a:ext>
            </a:extLst>
          </p:cNvPr>
          <p:cNvCxnSpPr>
            <a:cxnSpLocks/>
          </p:cNvCxnSpPr>
          <p:nvPr/>
        </p:nvCxnSpPr>
        <p:spPr>
          <a:xfrm rot="10800000">
            <a:off x="6210277" y="6370927"/>
            <a:ext cx="2997865" cy="1931710"/>
          </a:xfrm>
          <a:prstGeom prst="bentConnector3">
            <a:avLst>
              <a:gd name="adj1" fmla="val 999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BC42E9-6F4B-3CA7-33D1-584EC981D1C0}"/>
              </a:ext>
            </a:extLst>
          </p:cNvPr>
          <p:cNvSpPr/>
          <p:nvPr/>
        </p:nvSpPr>
        <p:spPr>
          <a:xfrm>
            <a:off x="5011984" y="6784362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76D0BC2-906C-F030-AA1A-8A90781D6B75}"/>
              </a:ext>
            </a:extLst>
          </p:cNvPr>
          <p:cNvSpPr/>
          <p:nvPr/>
        </p:nvSpPr>
        <p:spPr>
          <a:xfrm>
            <a:off x="4734492" y="9017059"/>
            <a:ext cx="118433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BD1105F-3189-F650-3C6D-401C5F137402}"/>
              </a:ext>
            </a:extLst>
          </p:cNvPr>
          <p:cNvCxnSpPr>
            <a:stCxn id="1025" idx="2"/>
          </p:cNvCxnSpPr>
          <p:nvPr/>
        </p:nvCxnSpPr>
        <p:spPr>
          <a:xfrm>
            <a:off x="5326658" y="9264472"/>
            <a:ext cx="8230" cy="423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8C17A5E-D146-D889-4950-99DBA82E6D8B}"/>
              </a:ext>
            </a:extLst>
          </p:cNvPr>
          <p:cNvSpPr txBox="1"/>
          <p:nvPr/>
        </p:nvSpPr>
        <p:spPr>
          <a:xfrm>
            <a:off x="4716464" y="9658826"/>
            <a:ext cx="143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Local LLMs, etc.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55F64451-DFBE-1D63-DF71-7187AFA9E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410" y="6710750"/>
            <a:ext cx="1221417" cy="1221417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20205261-80B8-0407-9BBE-D8440781705D}"/>
              </a:ext>
            </a:extLst>
          </p:cNvPr>
          <p:cNvSpPr txBox="1"/>
          <p:nvPr/>
        </p:nvSpPr>
        <p:spPr>
          <a:xfrm>
            <a:off x="-90263" y="7919477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CB8839A0-106A-039A-77EF-BA9A758C1FDB}"/>
              </a:ext>
            </a:extLst>
          </p:cNvPr>
          <p:cNvCxnSpPr>
            <a:stCxn id="64" idx="2"/>
          </p:cNvCxnSpPr>
          <p:nvPr/>
        </p:nvCxnSpPr>
        <p:spPr>
          <a:xfrm flipH="1">
            <a:off x="756694" y="5707005"/>
            <a:ext cx="2995" cy="815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8" name="Connector: Elbow 1047">
            <a:extLst>
              <a:ext uri="{FF2B5EF4-FFF2-40B4-BE49-F238E27FC236}">
                <a16:creationId xmlns:a16="http://schemas.microsoft.com/office/drawing/2014/main" id="{2BD4BAC4-1363-65DC-A3A9-2F4E0569A177}"/>
              </a:ext>
            </a:extLst>
          </p:cNvPr>
          <p:cNvCxnSpPr/>
          <p:nvPr/>
        </p:nvCxnSpPr>
        <p:spPr>
          <a:xfrm flipV="1">
            <a:off x="1139714" y="6436322"/>
            <a:ext cx="2549726" cy="121958"/>
          </a:xfrm>
          <a:prstGeom prst="bentConnector3">
            <a:avLst>
              <a:gd name="adj1" fmla="val -2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1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RASPBERRY PI 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Internet &amp; GPS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SIM868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119745" y="1953657"/>
            <a:ext cx="20258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Power Supply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25W 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Speaker &amp; Microphone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2" y="1366837"/>
            <a:ext cx="4778375" cy="3895725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87" y="3442036"/>
            <a:ext cx="3001962" cy="1820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87" y="1366836"/>
            <a:ext cx="3001962" cy="2041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415" y="1481159"/>
            <a:ext cx="7779170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7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481264"/>
            <a:ext cx="2550695" cy="2871536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Visual information from the stereo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User hand gesture 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GPS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IMU Orientation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481264"/>
            <a:ext cx="2550695" cy="2871536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373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Human Sensory Emulation (Visual)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Modular Operating System (Applications)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AIoT</a:t>
              </a:r>
              <a:r>
                <a:rPr lang="en-US" dirty="0"/>
                <a:t> Server API protocols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481264"/>
            <a:ext cx="2550695" cy="2871536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audio indicating environmental information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Virtual Map modifications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15326" y="162025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03958" y="160936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3729790"/>
            <a:ext cx="2550695" cy="2871536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593558"/>
              <a:ext cx="2550695" cy="2842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Point cloud projection correction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Server API Update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3729790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402305" y="3629527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0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347452"/>
            <a:ext cx="2550695" cy="5137483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598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r>
                <a:rPr lang="en-US" b="1" dirty="0"/>
                <a:t>Hardware: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Raspberry PI 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25W UPS module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OV5640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Earphone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SIM868 with GPS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MPU 6050</a:t>
              </a:r>
            </a:p>
            <a:p>
              <a:endParaRPr lang="en-US" dirty="0"/>
            </a:p>
            <a:p>
              <a:r>
                <a:rPr lang="en-US" b="1" dirty="0"/>
                <a:t>Software: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GitHub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Microsoft 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Linux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DenoJS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VSCode</a:t>
              </a:r>
              <a:endParaRPr lang="en-US" dirty="0"/>
            </a:p>
            <a:p>
              <a:endParaRPr lang="en-US" dirty="0"/>
            </a:p>
            <a:p>
              <a:r>
                <a:rPr lang="en-US" b="1" dirty="0"/>
                <a:t>Wireless Connectivity: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2/3G or Wi-Fi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347452"/>
            <a:ext cx="2550695" cy="5137484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Problem Statement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Literature Review (RRL)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Prototyping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Requirements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Designing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Development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Refinement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Implementation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347452"/>
            <a:ext cx="2550695" cy="5137484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Development of Wearable Navigation Aid using </a:t>
              </a:r>
              <a:r>
                <a:rPr lang="en-US" dirty="0" err="1"/>
                <a:t>AIoT</a:t>
              </a:r>
              <a:r>
                <a:rPr lang="en-US" dirty="0"/>
                <a:t> for the Visually Impaired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28026" y="273785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16658" y="272696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5969327"/>
            <a:ext cx="2550695" cy="475591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1029872"/>
              <a:ext cx="2550695" cy="101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5618749"/>
            <a:ext cx="1652337" cy="826168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815390" y="5105401"/>
            <a:ext cx="826169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AAB0635D-DAEA-E806-7A4D-E3672FFF0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27698" r="24088" b="23070"/>
          <a:stretch>
            <a:fillRect/>
          </a:stretch>
        </p:blipFill>
        <p:spPr bwMode="auto">
          <a:xfrm rot="5400000">
            <a:off x="3384068" y="2311020"/>
            <a:ext cx="2423499" cy="11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3E53C34-E385-065F-BA0B-1898135725DB}"/>
              </a:ext>
            </a:extLst>
          </p:cNvPr>
          <p:cNvSpPr/>
          <p:nvPr/>
        </p:nvSpPr>
        <p:spPr>
          <a:xfrm>
            <a:off x="2004942" y="-6103804"/>
            <a:ext cx="7104888" cy="5854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DFD013-9615-FBC8-0910-C88BE2FDA5CC}"/>
              </a:ext>
            </a:extLst>
          </p:cNvPr>
          <p:cNvGrpSpPr/>
          <p:nvPr/>
        </p:nvGrpSpPr>
        <p:grpSpPr>
          <a:xfrm>
            <a:off x="925674" y="4293552"/>
            <a:ext cx="3402913" cy="1619535"/>
            <a:chOff x="1566028" y="2861025"/>
            <a:chExt cx="3402913" cy="16195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21ADEEF-F650-A8C0-EFA7-60880F65E4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2" b="22685"/>
            <a:stretch>
              <a:fillRect/>
            </a:stretch>
          </p:blipFill>
          <p:spPr bwMode="auto">
            <a:xfrm rot="10800000">
              <a:off x="1566028" y="2861025"/>
              <a:ext cx="3402913" cy="1619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FA449F-4291-1DBC-937E-2590F6226FA1}"/>
                </a:ext>
              </a:extLst>
            </p:cNvPr>
            <p:cNvSpPr/>
            <p:nvPr/>
          </p:nvSpPr>
          <p:spPr>
            <a:xfrm>
              <a:off x="1683808" y="2914301"/>
              <a:ext cx="3204000" cy="1512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11BB12-341E-B51A-5C36-7DFBBE3CD6E6}"/>
              </a:ext>
            </a:extLst>
          </p:cNvPr>
          <p:cNvGrpSpPr/>
          <p:nvPr/>
        </p:nvGrpSpPr>
        <p:grpSpPr>
          <a:xfrm rot="10800000">
            <a:off x="3168333" y="1714755"/>
            <a:ext cx="630830" cy="791709"/>
            <a:chOff x="5191497" y="1329985"/>
            <a:chExt cx="630830" cy="791709"/>
          </a:xfrm>
        </p:grpSpPr>
        <p:pic>
          <p:nvPicPr>
            <p:cNvPr id="1032" name="Picture 8" descr="MPU6050: module for positioning with Arduino">
              <a:extLst>
                <a:ext uri="{FF2B5EF4-FFF2-40B4-BE49-F238E27FC236}">
                  <a16:creationId xmlns:a16="http://schemas.microsoft.com/office/drawing/2014/main" id="{2D2A4DA6-FEEE-42E3-45E7-401D98BA3E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E6F505-BDAD-4F55-3AAF-8D4B20633F88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A1E20-8E56-3E81-BE38-494C2B351C4A}"/>
              </a:ext>
            </a:extLst>
          </p:cNvPr>
          <p:cNvGrpSpPr/>
          <p:nvPr/>
        </p:nvGrpSpPr>
        <p:grpSpPr>
          <a:xfrm>
            <a:off x="1884890" y="2620808"/>
            <a:ext cx="1914273" cy="1535599"/>
            <a:chOff x="6344275" y="1170951"/>
            <a:chExt cx="1914273" cy="1535599"/>
          </a:xfrm>
        </p:grpSpPr>
        <p:pic>
          <p:nvPicPr>
            <p:cNvPr id="1034" name="Picture 10" descr="SIM868 Development Board - GSM/GPRS/BT/GPS Module">
              <a:extLst>
                <a:ext uri="{FF2B5EF4-FFF2-40B4-BE49-F238E27FC236}">
                  <a16:creationId xmlns:a16="http://schemas.microsoft.com/office/drawing/2014/main" id="{65372DE0-F829-6393-1337-3B7AB9973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0" t="21945" r="9306" b="15602"/>
            <a:stretch>
              <a:fillRect/>
            </a:stretch>
          </p:blipFill>
          <p:spPr bwMode="auto">
            <a:xfrm>
              <a:off x="6344275" y="1170951"/>
              <a:ext cx="1914273" cy="1535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B2D9A7-3C3E-AB33-322F-7BBB94625BFF}"/>
                </a:ext>
              </a:extLst>
            </p:cNvPr>
            <p:cNvSpPr/>
            <p:nvPr/>
          </p:nvSpPr>
          <p:spPr>
            <a:xfrm>
              <a:off x="6369675" y="1209400"/>
              <a:ext cx="1836000" cy="1440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8E9E1D-EFE3-AB72-B76E-3F4838B8AC07}"/>
              </a:ext>
            </a:extLst>
          </p:cNvPr>
          <p:cNvSpPr/>
          <p:nvPr/>
        </p:nvSpPr>
        <p:spPr>
          <a:xfrm>
            <a:off x="3987273" y="3771900"/>
            <a:ext cx="133350" cy="600075"/>
          </a:xfrm>
          <a:custGeom>
            <a:avLst/>
            <a:gdLst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366713 h 638175"/>
              <a:gd name="connsiteX4" fmla="*/ 890587 w 890587"/>
              <a:gd name="connsiteY4" fmla="*/ 638175 h 638175"/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638175 h 638175"/>
              <a:gd name="connsiteX0" fmla="*/ 133350 w 133350"/>
              <a:gd name="connsiteY0" fmla="*/ 0 h 366713"/>
              <a:gd name="connsiteX1" fmla="*/ 0 w 133350"/>
              <a:gd name="connsiteY1" fmla="*/ 0 h 366713"/>
              <a:gd name="connsiteX2" fmla="*/ 0 w 133350"/>
              <a:gd name="connsiteY2" fmla="*/ 366713 h 366713"/>
              <a:gd name="connsiteX0" fmla="*/ 133350 w 133350"/>
              <a:gd name="connsiteY0" fmla="*/ 0 h 600075"/>
              <a:gd name="connsiteX1" fmla="*/ 0 w 133350"/>
              <a:gd name="connsiteY1" fmla="*/ 0 h 600075"/>
              <a:gd name="connsiteX2" fmla="*/ 2382 w 133350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600075">
                <a:moveTo>
                  <a:pt x="133350" y="0"/>
                </a:moveTo>
                <a:lnTo>
                  <a:pt x="0" y="0"/>
                </a:lnTo>
                <a:lnTo>
                  <a:pt x="2382" y="6000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DC3537E-4B17-346F-B98D-8AFF765CE99D}"/>
              </a:ext>
            </a:extLst>
          </p:cNvPr>
          <p:cNvSpPr/>
          <p:nvPr/>
        </p:nvSpPr>
        <p:spPr>
          <a:xfrm>
            <a:off x="3915835" y="3586162"/>
            <a:ext cx="204788" cy="2364581"/>
          </a:xfrm>
          <a:custGeom>
            <a:avLst/>
            <a:gdLst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623887 h 2366962"/>
              <a:gd name="connsiteX4" fmla="*/ 862013 w 976313"/>
              <a:gd name="connsiteY4" fmla="*/ 2366962 h 2366962"/>
              <a:gd name="connsiteX5" fmla="*/ 976313 w 976313"/>
              <a:gd name="connsiteY5" fmla="*/ 2366962 h 2366962"/>
              <a:gd name="connsiteX6" fmla="*/ 976313 w 976313"/>
              <a:gd name="connsiteY6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2366962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2382 w 976313"/>
              <a:gd name="connsiteY3" fmla="*/ 2364581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4581"/>
              <a:gd name="connsiteX1" fmla="*/ 0 w 976313"/>
              <a:gd name="connsiteY1" fmla="*/ 0 h 2364581"/>
              <a:gd name="connsiteX2" fmla="*/ 0 w 976313"/>
              <a:gd name="connsiteY2" fmla="*/ 623887 h 2364581"/>
              <a:gd name="connsiteX3" fmla="*/ 2382 w 976313"/>
              <a:gd name="connsiteY3" fmla="*/ 2364581 h 2364581"/>
              <a:gd name="connsiteX4" fmla="*/ 78582 w 976313"/>
              <a:gd name="connsiteY4" fmla="*/ 2364581 h 2364581"/>
              <a:gd name="connsiteX5" fmla="*/ 976313 w 976313"/>
              <a:gd name="connsiteY5" fmla="*/ 2252662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78582 w 204788"/>
              <a:gd name="connsiteY4" fmla="*/ 2364581 h 2364581"/>
              <a:gd name="connsiteX5" fmla="*/ 90488 w 204788"/>
              <a:gd name="connsiteY5" fmla="*/ 2224087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95251 w 204788"/>
              <a:gd name="connsiteY4" fmla="*/ 2362199 h 2364581"/>
              <a:gd name="connsiteX5" fmla="*/ 90488 w 204788"/>
              <a:gd name="connsiteY5" fmla="*/ 2224087 h 236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788" h="2364581">
                <a:moveTo>
                  <a:pt x="204788" y="0"/>
                </a:moveTo>
                <a:lnTo>
                  <a:pt x="0" y="0"/>
                </a:lnTo>
                <a:lnTo>
                  <a:pt x="0" y="623887"/>
                </a:lnTo>
                <a:lnTo>
                  <a:pt x="2382" y="2364581"/>
                </a:lnTo>
                <a:lnTo>
                  <a:pt x="95251" y="2362199"/>
                </a:lnTo>
                <a:lnTo>
                  <a:pt x="90488" y="22240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A85197-0BD3-8E7C-45AF-5C5780C9ED61}"/>
              </a:ext>
            </a:extLst>
          </p:cNvPr>
          <p:cNvSpPr/>
          <p:nvPr/>
        </p:nvSpPr>
        <p:spPr>
          <a:xfrm>
            <a:off x="3680091" y="3636169"/>
            <a:ext cx="435769" cy="135731"/>
          </a:xfrm>
          <a:custGeom>
            <a:avLst/>
            <a:gdLst>
              <a:gd name="connsiteX0" fmla="*/ 435769 w 435769"/>
              <a:gd name="connsiteY0" fmla="*/ 135731 h 135731"/>
              <a:gd name="connsiteX1" fmla="*/ 114300 w 435769"/>
              <a:gd name="connsiteY1" fmla="*/ 135731 h 135731"/>
              <a:gd name="connsiteX2" fmla="*/ 114300 w 435769"/>
              <a:gd name="connsiteY2" fmla="*/ 0 h 135731"/>
              <a:gd name="connsiteX3" fmla="*/ 0 w 435769"/>
              <a:gd name="connsiteY3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769" h="135731">
                <a:moveTo>
                  <a:pt x="435769" y="135731"/>
                </a:moveTo>
                <a:lnTo>
                  <a:pt x="114300" y="135731"/>
                </a:lnTo>
                <a:lnTo>
                  <a:pt x="1143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056A15-4C10-506E-01A1-A566DB379595}"/>
              </a:ext>
            </a:extLst>
          </p:cNvPr>
          <p:cNvSpPr/>
          <p:nvPr/>
        </p:nvSpPr>
        <p:spPr>
          <a:xfrm>
            <a:off x="3680091" y="3443288"/>
            <a:ext cx="235744" cy="192881"/>
          </a:xfrm>
          <a:custGeom>
            <a:avLst/>
            <a:gdLst>
              <a:gd name="connsiteX0" fmla="*/ 235744 w 235744"/>
              <a:gd name="connsiteY0" fmla="*/ 192881 h 192881"/>
              <a:gd name="connsiteX1" fmla="*/ 235744 w 235744"/>
              <a:gd name="connsiteY1" fmla="*/ 0 h 192881"/>
              <a:gd name="connsiteX2" fmla="*/ 159544 w 235744"/>
              <a:gd name="connsiteY2" fmla="*/ 0 h 192881"/>
              <a:gd name="connsiteX3" fmla="*/ 0 w 235744"/>
              <a:gd name="connsiteY3" fmla="*/ 0 h 1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44" h="192881">
                <a:moveTo>
                  <a:pt x="235744" y="192881"/>
                </a:moveTo>
                <a:lnTo>
                  <a:pt x="235744" y="0"/>
                </a:lnTo>
                <a:lnTo>
                  <a:pt x="159544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BFE1E6-869A-ED75-77DC-8E5CB23D0410}"/>
              </a:ext>
            </a:extLst>
          </p:cNvPr>
          <p:cNvSpPr/>
          <p:nvPr/>
        </p:nvSpPr>
        <p:spPr>
          <a:xfrm>
            <a:off x="3677710" y="3350419"/>
            <a:ext cx="442913" cy="147637"/>
          </a:xfrm>
          <a:custGeom>
            <a:avLst/>
            <a:gdLst>
              <a:gd name="connsiteX0" fmla="*/ 442913 w 442913"/>
              <a:gd name="connsiteY0" fmla="*/ 147637 h 147637"/>
              <a:gd name="connsiteX1" fmla="*/ 307181 w 442913"/>
              <a:gd name="connsiteY1" fmla="*/ 147637 h 147637"/>
              <a:gd name="connsiteX2" fmla="*/ 307181 w 442913"/>
              <a:gd name="connsiteY2" fmla="*/ 0 h 147637"/>
              <a:gd name="connsiteX3" fmla="*/ 0 w 442913"/>
              <a:gd name="connsiteY3" fmla="*/ 0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147637">
                <a:moveTo>
                  <a:pt x="442913" y="147637"/>
                </a:moveTo>
                <a:lnTo>
                  <a:pt x="307181" y="147637"/>
                </a:lnTo>
                <a:lnTo>
                  <a:pt x="30718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27F897-F7FD-AF89-C271-789CB6D5B05A}"/>
              </a:ext>
            </a:extLst>
          </p:cNvPr>
          <p:cNvSpPr/>
          <p:nvPr/>
        </p:nvSpPr>
        <p:spPr>
          <a:xfrm>
            <a:off x="3672948" y="3405188"/>
            <a:ext cx="447675" cy="133350"/>
          </a:xfrm>
          <a:custGeom>
            <a:avLst/>
            <a:gdLst>
              <a:gd name="connsiteX0" fmla="*/ 447675 w 447675"/>
              <a:gd name="connsiteY0" fmla="*/ 0 h 133350"/>
              <a:gd name="connsiteX1" fmla="*/ 178593 w 447675"/>
              <a:gd name="connsiteY1" fmla="*/ 0 h 133350"/>
              <a:gd name="connsiteX2" fmla="*/ 178593 w 447675"/>
              <a:gd name="connsiteY2" fmla="*/ 133350 h 133350"/>
              <a:gd name="connsiteX3" fmla="*/ 0 w 447675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" h="133350">
                <a:moveTo>
                  <a:pt x="447675" y="0"/>
                </a:moveTo>
                <a:lnTo>
                  <a:pt x="178593" y="0"/>
                </a:lnTo>
                <a:lnTo>
                  <a:pt x="178593" y="133350"/>
                </a:lnTo>
                <a:lnTo>
                  <a:pt x="0" y="13335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A3B24D-625C-B979-4798-F89FE3CB2312}"/>
              </a:ext>
            </a:extLst>
          </p:cNvPr>
          <p:cNvSpPr/>
          <p:nvPr/>
        </p:nvSpPr>
        <p:spPr>
          <a:xfrm>
            <a:off x="3680091" y="3257550"/>
            <a:ext cx="442913" cy="57150"/>
          </a:xfrm>
          <a:custGeom>
            <a:avLst/>
            <a:gdLst>
              <a:gd name="connsiteX0" fmla="*/ 442913 w 442913"/>
              <a:gd name="connsiteY0" fmla="*/ 57150 h 57150"/>
              <a:gd name="connsiteX1" fmla="*/ 169069 w 442913"/>
              <a:gd name="connsiteY1" fmla="*/ 57150 h 57150"/>
              <a:gd name="connsiteX2" fmla="*/ 169069 w 442913"/>
              <a:gd name="connsiteY2" fmla="*/ 0 h 57150"/>
              <a:gd name="connsiteX3" fmla="*/ 0 w 442913"/>
              <a:gd name="connsiteY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57150">
                <a:moveTo>
                  <a:pt x="442913" y="57150"/>
                </a:moveTo>
                <a:lnTo>
                  <a:pt x="169069" y="57150"/>
                </a:lnTo>
                <a:lnTo>
                  <a:pt x="16906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383B85C-49A7-CEEB-AFCC-6F8BEAF5888E}"/>
              </a:ext>
            </a:extLst>
          </p:cNvPr>
          <p:cNvSpPr/>
          <p:nvPr/>
        </p:nvSpPr>
        <p:spPr>
          <a:xfrm>
            <a:off x="3731685" y="2422525"/>
            <a:ext cx="549275" cy="1349375"/>
          </a:xfrm>
          <a:custGeom>
            <a:avLst/>
            <a:gdLst>
              <a:gd name="connsiteX0" fmla="*/ 476250 w 549275"/>
              <a:gd name="connsiteY0" fmla="*/ 1349375 h 1349375"/>
              <a:gd name="connsiteX1" fmla="*/ 549275 w 549275"/>
              <a:gd name="connsiteY1" fmla="*/ 1349375 h 1349375"/>
              <a:gd name="connsiteX2" fmla="*/ 549275 w 549275"/>
              <a:gd name="connsiteY2" fmla="*/ 0 h 1349375"/>
              <a:gd name="connsiteX3" fmla="*/ 0 w 549275"/>
              <a:gd name="connsiteY3" fmla="*/ 0 h 13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275" h="1349375">
                <a:moveTo>
                  <a:pt x="476250" y="1349375"/>
                </a:moveTo>
                <a:lnTo>
                  <a:pt x="549275" y="1349375"/>
                </a:lnTo>
                <a:lnTo>
                  <a:pt x="5492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31A691C-2B8B-E76F-A39E-719F4AF742FD}"/>
              </a:ext>
            </a:extLst>
          </p:cNvPr>
          <p:cNvSpPr/>
          <p:nvPr/>
        </p:nvSpPr>
        <p:spPr>
          <a:xfrm>
            <a:off x="3732479" y="2333625"/>
            <a:ext cx="183356" cy="1135856"/>
          </a:xfrm>
          <a:custGeom>
            <a:avLst/>
            <a:gdLst>
              <a:gd name="connsiteX0" fmla="*/ 183356 w 183356"/>
              <a:gd name="connsiteY0" fmla="*/ 1135856 h 1135856"/>
              <a:gd name="connsiteX1" fmla="*/ 183356 w 183356"/>
              <a:gd name="connsiteY1" fmla="*/ 0 h 1135856"/>
              <a:gd name="connsiteX2" fmla="*/ 0 w 183356"/>
              <a:gd name="connsiteY2" fmla="*/ 0 h 11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356" h="1135856">
                <a:moveTo>
                  <a:pt x="183356" y="1135856"/>
                </a:moveTo>
                <a:lnTo>
                  <a:pt x="1833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0A4418-FB65-0581-F80B-3B0065D1F741}"/>
              </a:ext>
            </a:extLst>
          </p:cNvPr>
          <p:cNvSpPr/>
          <p:nvPr/>
        </p:nvSpPr>
        <p:spPr>
          <a:xfrm>
            <a:off x="3731685" y="2241550"/>
            <a:ext cx="615950" cy="1346200"/>
          </a:xfrm>
          <a:custGeom>
            <a:avLst/>
            <a:gdLst>
              <a:gd name="connsiteX0" fmla="*/ 479425 w 615950"/>
              <a:gd name="connsiteY0" fmla="*/ 1346200 h 1346200"/>
              <a:gd name="connsiteX1" fmla="*/ 615950 w 615950"/>
              <a:gd name="connsiteY1" fmla="*/ 1346200 h 1346200"/>
              <a:gd name="connsiteX2" fmla="*/ 615950 w 615950"/>
              <a:gd name="connsiteY2" fmla="*/ 0 h 1346200"/>
              <a:gd name="connsiteX3" fmla="*/ 0 w 615950"/>
              <a:gd name="connsiteY3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950" h="1346200">
                <a:moveTo>
                  <a:pt x="479425" y="1346200"/>
                </a:moveTo>
                <a:lnTo>
                  <a:pt x="615950" y="1346200"/>
                </a:lnTo>
                <a:lnTo>
                  <a:pt x="6159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A6C4EF-31AF-F1C1-1F34-AD4FB98F39E6}"/>
              </a:ext>
            </a:extLst>
          </p:cNvPr>
          <p:cNvSpPr/>
          <p:nvPr/>
        </p:nvSpPr>
        <p:spPr>
          <a:xfrm>
            <a:off x="3728510" y="2149475"/>
            <a:ext cx="682625" cy="1530350"/>
          </a:xfrm>
          <a:custGeom>
            <a:avLst/>
            <a:gdLst>
              <a:gd name="connsiteX0" fmla="*/ 479425 w 682625"/>
              <a:gd name="connsiteY0" fmla="*/ 1530350 h 1530350"/>
              <a:gd name="connsiteX1" fmla="*/ 682625 w 682625"/>
              <a:gd name="connsiteY1" fmla="*/ 1530350 h 1530350"/>
              <a:gd name="connsiteX2" fmla="*/ 682625 w 682625"/>
              <a:gd name="connsiteY2" fmla="*/ 1447800 h 1530350"/>
              <a:gd name="connsiteX3" fmla="*/ 682625 w 682625"/>
              <a:gd name="connsiteY3" fmla="*/ 0 h 1530350"/>
              <a:gd name="connsiteX4" fmla="*/ 0 w 682625"/>
              <a:gd name="connsiteY4" fmla="*/ 0 h 153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625" h="1530350">
                <a:moveTo>
                  <a:pt x="479425" y="1530350"/>
                </a:moveTo>
                <a:lnTo>
                  <a:pt x="682625" y="1530350"/>
                </a:lnTo>
                <a:lnTo>
                  <a:pt x="682625" y="1447800"/>
                </a:lnTo>
                <a:lnTo>
                  <a:pt x="6826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B2A04F-49C9-6149-C490-E25C751AEE7B}"/>
              </a:ext>
            </a:extLst>
          </p:cNvPr>
          <p:cNvGrpSpPr/>
          <p:nvPr/>
        </p:nvGrpSpPr>
        <p:grpSpPr>
          <a:xfrm>
            <a:off x="1517916" y="3489525"/>
            <a:ext cx="325699" cy="260966"/>
            <a:chOff x="4193381" y="3070425"/>
            <a:chExt cx="325699" cy="260966"/>
          </a:xfrm>
        </p:grpSpPr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BC230C41-C405-1ACE-355F-098C7F4F6DBB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Multiplication Sign 27">
              <a:extLst>
                <a:ext uri="{FF2B5EF4-FFF2-40B4-BE49-F238E27FC236}">
                  <a16:creationId xmlns:a16="http://schemas.microsoft.com/office/drawing/2014/main" id="{2B6863A2-5F63-F42D-A49D-A110575E581A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92EC54-8345-B98D-CB2B-CD92D42381F2}"/>
              </a:ext>
            </a:extLst>
          </p:cNvPr>
          <p:cNvGrpSpPr/>
          <p:nvPr/>
        </p:nvGrpSpPr>
        <p:grpSpPr>
          <a:xfrm flipH="1">
            <a:off x="5209572" y="3489525"/>
            <a:ext cx="325699" cy="260966"/>
            <a:chOff x="4193381" y="3070425"/>
            <a:chExt cx="325699" cy="260966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DCFD6FB1-82DC-E67E-A72D-52C077E81551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Multiplication Sign 31">
              <a:extLst>
                <a:ext uri="{FF2B5EF4-FFF2-40B4-BE49-F238E27FC236}">
                  <a16:creationId xmlns:a16="http://schemas.microsoft.com/office/drawing/2014/main" id="{A4840C50-6804-A2B9-0A96-9D4E7DF5CAD8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867D316-BE83-2119-ADCB-30F3D274322E}"/>
              </a:ext>
            </a:extLst>
          </p:cNvPr>
          <p:cNvSpPr/>
          <p:nvPr/>
        </p:nvSpPr>
        <p:spPr>
          <a:xfrm rot="16200000">
            <a:off x="675736" y="4939978"/>
            <a:ext cx="138682" cy="325699"/>
          </a:xfrm>
          <a:prstGeom prst="downArrow">
            <a:avLst>
              <a:gd name="adj1" fmla="val 29394"/>
              <a:gd name="adj2" fmla="val 50000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6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73FFBD73-267C-2836-ABBC-15DB52591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5971729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A9B79DA6-2A29-8DBB-A17A-802A7CAEC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6672712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2FDA2E-AB53-9732-B5CE-1773A3F6B7F3}"/>
              </a:ext>
            </a:extLst>
          </p:cNvPr>
          <p:cNvSpPr/>
          <p:nvPr/>
        </p:nvSpPr>
        <p:spPr>
          <a:xfrm>
            <a:off x="5268385" y="2114550"/>
            <a:ext cx="1123950" cy="1038225"/>
          </a:xfrm>
          <a:custGeom>
            <a:avLst/>
            <a:gdLst>
              <a:gd name="connsiteX0" fmla="*/ 1123950 w 1123950"/>
              <a:gd name="connsiteY0" fmla="*/ 838200 h 1038225"/>
              <a:gd name="connsiteX1" fmla="*/ 1123950 w 1123950"/>
              <a:gd name="connsiteY1" fmla="*/ 1038225 h 1038225"/>
              <a:gd name="connsiteX2" fmla="*/ 466725 w 1123950"/>
              <a:gd name="connsiteY2" fmla="*/ 1038225 h 1038225"/>
              <a:gd name="connsiteX3" fmla="*/ 457200 w 1123950"/>
              <a:gd name="connsiteY3" fmla="*/ 866775 h 1038225"/>
              <a:gd name="connsiteX4" fmla="*/ 457200 w 1123950"/>
              <a:gd name="connsiteY4" fmla="*/ 0 h 1038225"/>
              <a:gd name="connsiteX5" fmla="*/ 0 w 1123950"/>
              <a:gd name="connsiteY5" fmla="*/ 0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3950" h="1038225">
                <a:moveTo>
                  <a:pt x="1123950" y="838200"/>
                </a:moveTo>
                <a:lnTo>
                  <a:pt x="1123950" y="1038225"/>
                </a:lnTo>
                <a:lnTo>
                  <a:pt x="466725" y="1038225"/>
                </a:lnTo>
                <a:lnTo>
                  <a:pt x="457200" y="866775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5098A4-94A6-568A-D794-900D9D2E925E}"/>
              </a:ext>
            </a:extLst>
          </p:cNvPr>
          <p:cNvSpPr/>
          <p:nvPr/>
        </p:nvSpPr>
        <p:spPr>
          <a:xfrm>
            <a:off x="5249335" y="2590800"/>
            <a:ext cx="1762125" cy="742950"/>
          </a:xfrm>
          <a:custGeom>
            <a:avLst/>
            <a:gdLst>
              <a:gd name="connsiteX0" fmla="*/ 1762125 w 1762125"/>
              <a:gd name="connsiteY0" fmla="*/ 361950 h 742950"/>
              <a:gd name="connsiteX1" fmla="*/ 1762125 w 1762125"/>
              <a:gd name="connsiteY1" fmla="*/ 742950 h 742950"/>
              <a:gd name="connsiteX2" fmla="*/ 295275 w 1762125"/>
              <a:gd name="connsiteY2" fmla="*/ 742950 h 742950"/>
              <a:gd name="connsiteX3" fmla="*/ 295275 w 1762125"/>
              <a:gd name="connsiteY3" fmla="*/ 0 h 742950"/>
              <a:gd name="connsiteX4" fmla="*/ 0 w 1762125"/>
              <a:gd name="connsiteY4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742950">
                <a:moveTo>
                  <a:pt x="1762125" y="361950"/>
                </a:moveTo>
                <a:lnTo>
                  <a:pt x="1762125" y="742950"/>
                </a:lnTo>
                <a:lnTo>
                  <a:pt x="295275" y="742950"/>
                </a:lnTo>
                <a:lnTo>
                  <a:pt x="295275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8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9B324EAE-0E1A-4838-F799-17C1394FA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9A2B0F-2D41-1869-C80A-96C0C519848B}"/>
              </a:ext>
            </a:extLst>
          </p:cNvPr>
          <p:cNvSpPr txBox="1"/>
          <p:nvPr/>
        </p:nvSpPr>
        <p:spPr>
          <a:xfrm>
            <a:off x="1821890" y="4031695"/>
            <a:ext cx="1872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SIM868 Development board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EDFB75-EB62-00F1-4ADF-47447827FCB5}"/>
              </a:ext>
            </a:extLst>
          </p:cNvPr>
          <p:cNvSpPr txBox="1"/>
          <p:nvPr/>
        </p:nvSpPr>
        <p:spPr>
          <a:xfrm>
            <a:off x="981369" y="5858828"/>
            <a:ext cx="17411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USB-C 5V/3A UPS Module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8FDD0-4B2D-86EE-1191-FA2298864887}"/>
              </a:ext>
            </a:extLst>
          </p:cNvPr>
          <p:cNvSpPr txBox="1"/>
          <p:nvPr/>
        </p:nvSpPr>
        <p:spPr>
          <a:xfrm>
            <a:off x="5077328" y="3841363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Orange PI Zero 2W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53DBF0-B689-AFB0-BD72-6F00FDDB8F03}"/>
              </a:ext>
            </a:extLst>
          </p:cNvPr>
          <p:cNvSpPr txBox="1"/>
          <p:nvPr/>
        </p:nvSpPr>
        <p:spPr>
          <a:xfrm>
            <a:off x="6074530" y="491280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OV5640 USB Camera</a:t>
            </a:r>
          </a:p>
          <a:p>
            <a:pPr algn="ctr"/>
            <a:r>
              <a:rPr lang="en-PH" sz="1050" b="1" dirty="0"/>
              <a:t>5MB at 160° FOV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92C2DD-8247-D234-9294-2FD7FF9FEE3E}"/>
              </a:ext>
            </a:extLst>
          </p:cNvPr>
          <p:cNvSpPr txBox="1"/>
          <p:nvPr/>
        </p:nvSpPr>
        <p:spPr>
          <a:xfrm>
            <a:off x="3108500" y="2425293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MPU6050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35C07-B5FE-B2A6-2816-6CFD05B1C53E}"/>
              </a:ext>
            </a:extLst>
          </p:cNvPr>
          <p:cNvSpPr txBox="1"/>
          <p:nvPr/>
        </p:nvSpPr>
        <p:spPr>
          <a:xfrm>
            <a:off x="4705556" y="1369897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 err="1"/>
              <a:t>Onyehn</a:t>
            </a:r>
            <a:r>
              <a:rPr lang="en-PH" sz="1050" b="1" dirty="0"/>
              <a:t> TRRS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96D8AC2-6F54-9667-A13D-213BE34AD5E0}"/>
              </a:ext>
            </a:extLst>
          </p:cNvPr>
          <p:cNvSpPr/>
          <p:nvPr/>
        </p:nvSpPr>
        <p:spPr>
          <a:xfrm>
            <a:off x="3953935" y="1493044"/>
            <a:ext cx="259556" cy="816769"/>
          </a:xfrm>
          <a:custGeom>
            <a:avLst/>
            <a:gdLst>
              <a:gd name="connsiteX0" fmla="*/ 259556 w 259556"/>
              <a:gd name="connsiteY0" fmla="*/ 816769 h 816769"/>
              <a:gd name="connsiteX1" fmla="*/ 54769 w 259556"/>
              <a:gd name="connsiteY1" fmla="*/ 816769 h 816769"/>
              <a:gd name="connsiteX2" fmla="*/ 59531 w 259556"/>
              <a:gd name="connsiteY2" fmla="*/ 788194 h 816769"/>
              <a:gd name="connsiteX3" fmla="*/ 59531 w 259556"/>
              <a:gd name="connsiteY3" fmla="*/ 240506 h 816769"/>
              <a:gd name="connsiteX4" fmla="*/ 16669 w 259556"/>
              <a:gd name="connsiteY4" fmla="*/ 211931 h 816769"/>
              <a:gd name="connsiteX5" fmla="*/ 102394 w 259556"/>
              <a:gd name="connsiteY5" fmla="*/ 185737 h 816769"/>
              <a:gd name="connsiteX6" fmla="*/ 0 w 259556"/>
              <a:gd name="connsiteY6" fmla="*/ 159544 h 816769"/>
              <a:gd name="connsiteX7" fmla="*/ 116681 w 259556"/>
              <a:gd name="connsiteY7" fmla="*/ 123825 h 816769"/>
              <a:gd name="connsiteX8" fmla="*/ 52388 w 259556"/>
              <a:gd name="connsiteY8" fmla="*/ 92869 h 816769"/>
              <a:gd name="connsiteX9" fmla="*/ 52388 w 259556"/>
              <a:gd name="connsiteY9" fmla="*/ 0 h 816769"/>
              <a:gd name="connsiteX10" fmla="*/ 216694 w 259556"/>
              <a:gd name="connsiteY10" fmla="*/ 0 h 8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556" h="816769">
                <a:moveTo>
                  <a:pt x="259556" y="816769"/>
                </a:moveTo>
                <a:lnTo>
                  <a:pt x="54769" y="816769"/>
                </a:lnTo>
                <a:lnTo>
                  <a:pt x="59531" y="788194"/>
                </a:lnTo>
                <a:lnTo>
                  <a:pt x="59531" y="240506"/>
                </a:lnTo>
                <a:lnTo>
                  <a:pt x="16669" y="211931"/>
                </a:lnTo>
                <a:lnTo>
                  <a:pt x="102394" y="185737"/>
                </a:lnTo>
                <a:lnTo>
                  <a:pt x="0" y="159544"/>
                </a:lnTo>
                <a:lnTo>
                  <a:pt x="116681" y="123825"/>
                </a:lnTo>
                <a:lnTo>
                  <a:pt x="52388" y="92869"/>
                </a:lnTo>
                <a:lnTo>
                  <a:pt x="52388" y="0"/>
                </a:lnTo>
                <a:lnTo>
                  <a:pt x="216694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828D66-B4C8-693B-ACD4-ABE8D045F9C3}"/>
              </a:ext>
            </a:extLst>
          </p:cNvPr>
          <p:cNvSpPr txBox="1"/>
          <p:nvPr/>
        </p:nvSpPr>
        <p:spPr>
          <a:xfrm>
            <a:off x="4002579" y="1562373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" dirty="0">
                <a:effectLst/>
              </a:rPr>
              <a:t>270Ω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D4DC45E-F5D5-8772-5FB5-CB1325132D79}"/>
              </a:ext>
            </a:extLst>
          </p:cNvPr>
          <p:cNvSpPr/>
          <p:nvPr/>
        </p:nvSpPr>
        <p:spPr>
          <a:xfrm>
            <a:off x="3818204" y="1402556"/>
            <a:ext cx="354806" cy="1000125"/>
          </a:xfrm>
          <a:custGeom>
            <a:avLst/>
            <a:gdLst>
              <a:gd name="connsiteX0" fmla="*/ 304800 w 354806"/>
              <a:gd name="connsiteY0" fmla="*/ 1000125 h 1000125"/>
              <a:gd name="connsiteX1" fmla="*/ 133350 w 354806"/>
              <a:gd name="connsiteY1" fmla="*/ 1000125 h 1000125"/>
              <a:gd name="connsiteX2" fmla="*/ 133350 w 354806"/>
              <a:gd name="connsiteY2" fmla="*/ 704850 h 1000125"/>
              <a:gd name="connsiteX3" fmla="*/ 57150 w 354806"/>
              <a:gd name="connsiteY3" fmla="*/ 704850 h 1000125"/>
              <a:gd name="connsiteX4" fmla="*/ 57150 w 354806"/>
              <a:gd name="connsiteY4" fmla="*/ 335757 h 1000125"/>
              <a:gd name="connsiteX5" fmla="*/ 7143 w 354806"/>
              <a:gd name="connsiteY5" fmla="*/ 285750 h 1000125"/>
              <a:gd name="connsiteX6" fmla="*/ 78581 w 354806"/>
              <a:gd name="connsiteY6" fmla="*/ 269082 h 1000125"/>
              <a:gd name="connsiteX7" fmla="*/ 0 w 354806"/>
              <a:gd name="connsiteY7" fmla="*/ 238125 h 1000125"/>
              <a:gd name="connsiteX8" fmla="*/ 95250 w 354806"/>
              <a:gd name="connsiteY8" fmla="*/ 207169 h 1000125"/>
              <a:gd name="connsiteX9" fmla="*/ 38100 w 354806"/>
              <a:gd name="connsiteY9" fmla="*/ 176213 h 1000125"/>
              <a:gd name="connsiteX10" fmla="*/ 38100 w 354806"/>
              <a:gd name="connsiteY10" fmla="*/ 7144 h 1000125"/>
              <a:gd name="connsiteX11" fmla="*/ 354806 w 354806"/>
              <a:gd name="connsiteY11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4806" h="1000125">
                <a:moveTo>
                  <a:pt x="304800" y="1000125"/>
                </a:moveTo>
                <a:lnTo>
                  <a:pt x="133350" y="1000125"/>
                </a:lnTo>
                <a:lnTo>
                  <a:pt x="133350" y="704850"/>
                </a:lnTo>
                <a:lnTo>
                  <a:pt x="57150" y="704850"/>
                </a:lnTo>
                <a:lnTo>
                  <a:pt x="57150" y="335757"/>
                </a:lnTo>
                <a:lnTo>
                  <a:pt x="7143" y="285750"/>
                </a:lnTo>
                <a:lnTo>
                  <a:pt x="78581" y="269082"/>
                </a:lnTo>
                <a:lnTo>
                  <a:pt x="0" y="238125"/>
                </a:lnTo>
                <a:lnTo>
                  <a:pt x="95250" y="207169"/>
                </a:lnTo>
                <a:lnTo>
                  <a:pt x="38100" y="176213"/>
                </a:lnTo>
                <a:lnTo>
                  <a:pt x="38100" y="7144"/>
                </a:lnTo>
                <a:lnTo>
                  <a:pt x="35480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1F1789-95FE-A8C1-9234-C50F6D035CA7}"/>
              </a:ext>
            </a:extLst>
          </p:cNvPr>
          <p:cNvSpPr/>
          <p:nvPr/>
        </p:nvSpPr>
        <p:spPr>
          <a:xfrm>
            <a:off x="3744385" y="1302544"/>
            <a:ext cx="421481" cy="1028700"/>
          </a:xfrm>
          <a:custGeom>
            <a:avLst/>
            <a:gdLst>
              <a:gd name="connsiteX0" fmla="*/ 54769 w 421481"/>
              <a:gd name="connsiteY0" fmla="*/ 1028700 h 1028700"/>
              <a:gd name="connsiteX1" fmla="*/ 54769 w 421481"/>
              <a:gd name="connsiteY1" fmla="*/ 416719 h 1028700"/>
              <a:gd name="connsiteX2" fmla="*/ 7144 w 421481"/>
              <a:gd name="connsiteY2" fmla="*/ 369094 h 1028700"/>
              <a:gd name="connsiteX3" fmla="*/ 0 w 421481"/>
              <a:gd name="connsiteY3" fmla="*/ 340519 h 1028700"/>
              <a:gd name="connsiteX4" fmla="*/ 0 w 421481"/>
              <a:gd name="connsiteY4" fmla="*/ 2381 h 1028700"/>
              <a:gd name="connsiteX5" fmla="*/ 40481 w 421481"/>
              <a:gd name="connsiteY5" fmla="*/ 0 h 1028700"/>
              <a:gd name="connsiteX6" fmla="*/ 421481 w 421481"/>
              <a:gd name="connsiteY6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481" h="1028700">
                <a:moveTo>
                  <a:pt x="54769" y="1028700"/>
                </a:moveTo>
                <a:lnTo>
                  <a:pt x="54769" y="416719"/>
                </a:lnTo>
                <a:lnTo>
                  <a:pt x="7144" y="369094"/>
                </a:lnTo>
                <a:lnTo>
                  <a:pt x="0" y="340519"/>
                </a:lnTo>
                <a:lnTo>
                  <a:pt x="0" y="2381"/>
                </a:lnTo>
                <a:lnTo>
                  <a:pt x="40481" y="0"/>
                </a:lnTo>
                <a:lnTo>
                  <a:pt x="421481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40" name="Picture 16" descr="Realme Buds Earphones">
            <a:extLst>
              <a:ext uri="{FF2B5EF4-FFF2-40B4-BE49-F238E27FC236}">
                <a16:creationId xmlns:a16="http://schemas.microsoft.com/office/drawing/2014/main" id="{6DE5E4E3-7E07-FA81-041A-250497AD5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6" t="26891" r="42678" b="40198"/>
          <a:stretch>
            <a:fillRect/>
          </a:stretch>
        </p:blipFill>
        <p:spPr bwMode="auto">
          <a:xfrm rot="10800000">
            <a:off x="1128613" y="733433"/>
            <a:ext cx="705215" cy="7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D3F2043-C936-0010-8BC9-E5BCE5700EF0}"/>
              </a:ext>
            </a:extLst>
          </p:cNvPr>
          <p:cNvSpPr/>
          <p:nvPr/>
        </p:nvSpPr>
        <p:spPr>
          <a:xfrm>
            <a:off x="2909995" y="769620"/>
            <a:ext cx="1691640" cy="198120"/>
          </a:xfrm>
          <a:custGeom>
            <a:avLst/>
            <a:gdLst>
              <a:gd name="connsiteX0" fmla="*/ 0 w 2476500"/>
              <a:gd name="connsiteY0" fmla="*/ 1402080 h 1706880"/>
              <a:gd name="connsiteX1" fmla="*/ 0 w 2476500"/>
              <a:gd name="connsiteY1" fmla="*/ 1706880 h 1706880"/>
              <a:gd name="connsiteX2" fmla="*/ 784860 w 2476500"/>
              <a:gd name="connsiteY2" fmla="*/ 1706880 h 1706880"/>
              <a:gd name="connsiteX3" fmla="*/ 784860 w 2476500"/>
              <a:gd name="connsiteY3" fmla="*/ 0 h 1706880"/>
              <a:gd name="connsiteX4" fmla="*/ 2476500 w 2476500"/>
              <a:gd name="connsiteY4" fmla="*/ 0 h 1706880"/>
              <a:gd name="connsiteX5" fmla="*/ 2476500 w 2476500"/>
              <a:gd name="connsiteY5" fmla="*/ 198120 h 1706880"/>
              <a:gd name="connsiteX0" fmla="*/ 0 w 2476500"/>
              <a:gd name="connsiteY0" fmla="*/ 1706880 h 1706880"/>
              <a:gd name="connsiteX1" fmla="*/ 784860 w 2476500"/>
              <a:gd name="connsiteY1" fmla="*/ 1706880 h 1706880"/>
              <a:gd name="connsiteX2" fmla="*/ 784860 w 2476500"/>
              <a:gd name="connsiteY2" fmla="*/ 0 h 1706880"/>
              <a:gd name="connsiteX3" fmla="*/ 2476500 w 2476500"/>
              <a:gd name="connsiteY3" fmla="*/ 0 h 1706880"/>
              <a:gd name="connsiteX4" fmla="*/ 2476500 w 2476500"/>
              <a:gd name="connsiteY4" fmla="*/ 198120 h 1706880"/>
              <a:gd name="connsiteX0" fmla="*/ 0 w 1691640"/>
              <a:gd name="connsiteY0" fmla="*/ 1706880 h 1706880"/>
              <a:gd name="connsiteX1" fmla="*/ 0 w 1691640"/>
              <a:gd name="connsiteY1" fmla="*/ 0 h 1706880"/>
              <a:gd name="connsiteX2" fmla="*/ 1691640 w 1691640"/>
              <a:gd name="connsiteY2" fmla="*/ 0 h 1706880"/>
              <a:gd name="connsiteX3" fmla="*/ 1691640 w 1691640"/>
              <a:gd name="connsiteY3" fmla="*/ 198120 h 1706880"/>
              <a:gd name="connsiteX0" fmla="*/ 0 w 1691640"/>
              <a:gd name="connsiteY0" fmla="*/ 0 h 198120"/>
              <a:gd name="connsiteX1" fmla="*/ 1691640 w 1691640"/>
              <a:gd name="connsiteY1" fmla="*/ 0 h 198120"/>
              <a:gd name="connsiteX2" fmla="*/ 1691640 w 1691640"/>
              <a:gd name="connsiteY2" fmla="*/ 19812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0" h="198120">
                <a:moveTo>
                  <a:pt x="0" y="0"/>
                </a:moveTo>
                <a:lnTo>
                  <a:pt x="1691640" y="0"/>
                </a:lnTo>
                <a:lnTo>
                  <a:pt x="1691640" y="19812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F410A7-72F9-3244-1399-1765928EFEAC}"/>
              </a:ext>
            </a:extLst>
          </p:cNvPr>
          <p:cNvSpPr txBox="1"/>
          <p:nvPr/>
        </p:nvSpPr>
        <p:spPr>
          <a:xfrm>
            <a:off x="1769864" y="936161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Earphone</a:t>
            </a:r>
          </a:p>
        </p:txBody>
      </p:sp>
      <p:pic>
        <p:nvPicPr>
          <p:cNvPr id="2" name="Picture 16" descr="Realme Buds Earphones">
            <a:extLst>
              <a:ext uri="{FF2B5EF4-FFF2-40B4-BE49-F238E27FC236}">
                <a16:creationId xmlns:a16="http://schemas.microsoft.com/office/drawing/2014/main" id="{B8C43D11-A53A-62E6-3198-AB9C589F2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6" t="28581" r="25128" b="19884"/>
          <a:stretch>
            <a:fillRect/>
          </a:stretch>
        </p:blipFill>
        <p:spPr bwMode="auto">
          <a:xfrm rot="5400000">
            <a:off x="2152118" y="226307"/>
            <a:ext cx="229667" cy="11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09787E-3C2D-C062-7B42-803FF8BA7532}"/>
              </a:ext>
            </a:extLst>
          </p:cNvPr>
          <p:cNvGrpSpPr/>
          <p:nvPr/>
        </p:nvGrpSpPr>
        <p:grpSpPr>
          <a:xfrm>
            <a:off x="1793302" y="1435209"/>
            <a:ext cx="705215" cy="792987"/>
            <a:chOff x="4168261" y="1392910"/>
            <a:chExt cx="705215" cy="792987"/>
          </a:xfrm>
        </p:grpSpPr>
        <p:pic>
          <p:nvPicPr>
            <p:cNvPr id="5" name="Picture 2" descr="SIM card sizes explained: Standard, Micro and Nano">
              <a:extLst>
                <a:ext uri="{FF2B5EF4-FFF2-40B4-BE49-F238E27FC236}">
                  <a16:creationId xmlns:a16="http://schemas.microsoft.com/office/drawing/2014/main" id="{AED7D77B-CC81-A318-7AF6-B69CC03BF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27" t="32901" r="38298" b="27956"/>
            <a:stretch>
              <a:fillRect/>
            </a:stretch>
          </p:blipFill>
          <p:spPr bwMode="auto">
            <a:xfrm>
              <a:off x="4168261" y="1392910"/>
              <a:ext cx="705215" cy="79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F4A45C-DD55-9ACF-A8C6-33B10755E34B}"/>
                </a:ext>
              </a:extLst>
            </p:cNvPr>
            <p:cNvSpPr/>
            <p:nvPr/>
          </p:nvSpPr>
          <p:spPr>
            <a:xfrm>
              <a:off x="4379901" y="1592352"/>
              <a:ext cx="432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535CB64-FD38-D141-8A52-DBA977E177EC}"/>
              </a:ext>
            </a:extLst>
          </p:cNvPr>
          <p:cNvSpPr txBox="1"/>
          <p:nvPr/>
        </p:nvSpPr>
        <p:spPr>
          <a:xfrm>
            <a:off x="1655850" y="2163436"/>
            <a:ext cx="1114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Micro SIM Card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34A63A38-439D-EC8F-6D8D-13D76170C79B}"/>
              </a:ext>
            </a:extLst>
          </p:cNvPr>
          <p:cNvSpPr/>
          <p:nvPr/>
        </p:nvSpPr>
        <p:spPr>
          <a:xfrm>
            <a:off x="2158729" y="2378107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1" name="Picture 4" descr="Sandisk SDSQUA4-032G-GN6MN 32GB MicroSD Card">
            <a:extLst>
              <a:ext uri="{FF2B5EF4-FFF2-40B4-BE49-F238E27FC236}">
                <a16:creationId xmlns:a16="http://schemas.microsoft.com/office/drawing/2014/main" id="{3B7D5CF1-66A7-BD2D-18CC-761C23801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26519" r="19398" b="26380"/>
          <a:stretch>
            <a:fillRect/>
          </a:stretch>
        </p:blipFill>
        <p:spPr bwMode="auto">
          <a:xfrm rot="16200000">
            <a:off x="4260213" y="4436550"/>
            <a:ext cx="583830" cy="4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Down 54">
            <a:extLst>
              <a:ext uri="{FF2B5EF4-FFF2-40B4-BE49-F238E27FC236}">
                <a16:creationId xmlns:a16="http://schemas.microsoft.com/office/drawing/2014/main" id="{B25D8C0D-917B-3CE3-4202-27B4BCA0CEB2}"/>
              </a:ext>
            </a:extLst>
          </p:cNvPr>
          <p:cNvSpPr/>
          <p:nvPr/>
        </p:nvSpPr>
        <p:spPr>
          <a:xfrm rot="10800000">
            <a:off x="4447805" y="4115371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9F8C34-AE47-A788-99E5-77A64E8C6A56}"/>
              </a:ext>
            </a:extLst>
          </p:cNvPr>
          <p:cNvSpPr txBox="1"/>
          <p:nvPr/>
        </p:nvSpPr>
        <p:spPr>
          <a:xfrm>
            <a:off x="4735747" y="4709984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Micro SD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EE390-3738-2361-22CB-22C435930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789" y="-6103804"/>
            <a:ext cx="6950042" cy="56514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74B8660-4DDD-BB36-9EB1-F608FE74C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5383" y="1340200"/>
            <a:ext cx="7102456" cy="585266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D7EEF29-8AA3-9F17-48EA-E78574DAEA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6384" y="-5090966"/>
            <a:ext cx="6950042" cy="565148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6409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uy a Raspberry Pi Zero 2 W – Raspberry Pi">
            <a:extLst>
              <a:ext uri="{FF2B5EF4-FFF2-40B4-BE49-F238E27FC236}">
                <a16:creationId xmlns:a16="http://schemas.microsoft.com/office/drawing/2014/main" id="{06D96C3C-2963-C20B-5C52-151F9A786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04097" y="2293782"/>
            <a:ext cx="2423499" cy="118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351F4-027F-14B9-EF1D-8F6D1D92365B}"/>
              </a:ext>
            </a:extLst>
          </p:cNvPr>
          <p:cNvSpPr/>
          <p:nvPr/>
        </p:nvSpPr>
        <p:spPr>
          <a:xfrm rot="16200000">
            <a:off x="3411173" y="2370205"/>
            <a:ext cx="2340000" cy="1080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A6446A-3782-2E52-E83F-36200B41851C}"/>
              </a:ext>
            </a:extLst>
          </p:cNvPr>
          <p:cNvSpPr/>
          <p:nvPr/>
        </p:nvSpPr>
        <p:spPr>
          <a:xfrm rot="16200000">
            <a:off x="4140529" y="3924957"/>
            <a:ext cx="55890" cy="254602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A5B93-5351-EF01-E35A-53B240B996CE}"/>
              </a:ext>
            </a:extLst>
          </p:cNvPr>
          <p:cNvSpPr/>
          <p:nvPr/>
        </p:nvSpPr>
        <p:spPr>
          <a:xfrm rot="16200000">
            <a:off x="3259472" y="2479538"/>
            <a:ext cx="2382370" cy="818955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B8E96-E207-BD00-0DDE-7A40608DC2A1}"/>
              </a:ext>
            </a:extLst>
          </p:cNvPr>
          <p:cNvSpPr/>
          <p:nvPr/>
        </p:nvSpPr>
        <p:spPr>
          <a:xfrm rot="16200000">
            <a:off x="3879787" y="3840421"/>
            <a:ext cx="401170" cy="7838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D7B8B-C559-AEC4-0A9A-00867E05533A}"/>
              </a:ext>
            </a:extLst>
          </p:cNvPr>
          <p:cNvSpPr/>
          <p:nvPr/>
        </p:nvSpPr>
        <p:spPr>
          <a:xfrm rot="16200000">
            <a:off x="4186105" y="3776983"/>
            <a:ext cx="55889" cy="4571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0" descr="SIM868 Development Board - GSM/GPRS/BT/GPS Module">
            <a:extLst>
              <a:ext uri="{FF2B5EF4-FFF2-40B4-BE49-F238E27FC236}">
                <a16:creationId xmlns:a16="http://schemas.microsoft.com/office/drawing/2014/main" id="{0A8794A8-475B-E74C-E061-F5A2FD214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21945" r="9306" b="15602"/>
          <a:stretch>
            <a:fillRect/>
          </a:stretch>
        </p:blipFill>
        <p:spPr bwMode="auto">
          <a:xfrm>
            <a:off x="1889938" y="2599365"/>
            <a:ext cx="1914273" cy="15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0CE15D-8E48-79D0-D029-4EF1EC8EC08E}"/>
              </a:ext>
            </a:extLst>
          </p:cNvPr>
          <p:cNvSpPr/>
          <p:nvPr/>
        </p:nvSpPr>
        <p:spPr>
          <a:xfrm>
            <a:off x="1920875" y="3470275"/>
            <a:ext cx="2120293" cy="60753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C204CD-31B3-6B89-3B1E-1C16C7C3A303}"/>
              </a:ext>
            </a:extLst>
          </p:cNvPr>
          <p:cNvSpPr/>
          <p:nvPr/>
        </p:nvSpPr>
        <p:spPr>
          <a:xfrm rot="16200000">
            <a:off x="3753170" y="3789815"/>
            <a:ext cx="288000" cy="288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8" descr="MPU6050: module for positioning with Arduino">
            <a:extLst>
              <a:ext uri="{FF2B5EF4-FFF2-40B4-BE49-F238E27FC236}">
                <a16:creationId xmlns:a16="http://schemas.microsoft.com/office/drawing/2014/main" id="{AA8CB059-BCE7-9508-62F1-A2E520CB4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4" t="3295" r="27764" b="4057"/>
          <a:stretch>
            <a:fillRect/>
          </a:stretch>
        </p:blipFill>
        <p:spPr bwMode="auto">
          <a:xfrm rot="10800000">
            <a:off x="3168333" y="1714755"/>
            <a:ext cx="630830" cy="79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62A781-EBE7-364B-E73B-CDB8D5AE4CE7}"/>
              </a:ext>
            </a:extLst>
          </p:cNvPr>
          <p:cNvSpPr/>
          <p:nvPr/>
        </p:nvSpPr>
        <p:spPr>
          <a:xfrm rot="10800000">
            <a:off x="3211024" y="1750677"/>
            <a:ext cx="561600" cy="730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662FF8-EB43-1951-43BA-E7790C121383}"/>
              </a:ext>
            </a:extLst>
          </p:cNvPr>
          <p:cNvSpPr/>
          <p:nvPr/>
        </p:nvSpPr>
        <p:spPr>
          <a:xfrm rot="10800000">
            <a:off x="3211023" y="2035969"/>
            <a:ext cx="315607" cy="4431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39130D37-E698-9320-A4F1-512405F55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1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C8EB1-B635-85B0-3DA4-1FAD8C2C3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3E7558-9E36-C7AF-A189-0FDBF57DDB94}"/>
              </a:ext>
            </a:extLst>
          </p:cNvPr>
          <p:cNvGrpSpPr/>
          <p:nvPr/>
        </p:nvGrpSpPr>
        <p:grpSpPr>
          <a:xfrm>
            <a:off x="5053532" y="3692450"/>
            <a:ext cx="2084936" cy="1173017"/>
            <a:chOff x="5126182" y="4341092"/>
            <a:chExt cx="2084936" cy="11730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2E46B6-5677-FF81-B1CC-3F2F21ACC469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5A8A4620-E45F-BAA8-0CDB-E5F87832FA50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2EA5FC-568B-DF30-7A8F-EC3B6B344242}"/>
              </a:ext>
            </a:extLst>
          </p:cNvPr>
          <p:cNvGrpSpPr/>
          <p:nvPr/>
        </p:nvGrpSpPr>
        <p:grpSpPr>
          <a:xfrm>
            <a:off x="5667652" y="5020360"/>
            <a:ext cx="856696" cy="964828"/>
            <a:chOff x="3082925" y="-150582"/>
            <a:chExt cx="2155825" cy="24279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21F39B-C879-DFCC-D1DF-E86C8A89EC62}"/>
                </a:ext>
              </a:extLst>
            </p:cNvPr>
            <p:cNvSpPr txBox="1"/>
            <p:nvPr/>
          </p:nvSpPr>
          <p:spPr>
            <a:xfrm>
              <a:off x="3082925" y="1619025"/>
              <a:ext cx="2155825" cy="65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 cameras</a:t>
              </a:r>
            </a:p>
          </p:txBody>
        </p:sp>
        <p:pic>
          <p:nvPicPr>
            <p:cNvPr id="20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648F5F23-1B71-0BFB-82F4-DD366A3CF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BA0FD5A2-FB55-075E-C172-C3D0EF2957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AD252A-CEAA-B56B-2A1A-8F5FD991E31D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BB92DE1D-5AAF-8BD0-4897-52C58A08A0FF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00D12B-DE55-D100-D73F-CFD7B4947196}"/>
                </a:ext>
              </a:extLst>
            </p:cNvPr>
            <p:cNvSpPr txBox="1"/>
            <p:nvPr/>
          </p:nvSpPr>
          <p:spPr>
            <a:xfrm>
              <a:off x="3106313" y="-150582"/>
              <a:ext cx="2132437" cy="658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6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47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426A3-D3FA-19CB-27F2-853955CD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20FEF5FA-3AEE-7DDD-9245-6AE5C14B2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D39E4395-8DB4-FA8C-D802-66F14EAD7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B8A7D23-8D7B-25B5-70C3-871095A467E9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94E920D9-0921-AC3F-07EF-9F4D8352A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A082EB1-F160-2240-9FC9-F3835262D1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BE5FBA-9BCC-6BBB-A9FC-8E07FD331BCE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Photogrammetry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5FA3169-0162-7ACC-13C4-4201FD5BFF65}"/>
              </a:ext>
            </a:extLst>
          </p:cNvPr>
          <p:cNvGrpSpPr/>
          <p:nvPr/>
        </p:nvGrpSpPr>
        <p:grpSpPr>
          <a:xfrm>
            <a:off x="2912911" y="3613234"/>
            <a:ext cx="2055964" cy="1466488"/>
            <a:chOff x="2937338" y="184984"/>
            <a:chExt cx="2446999" cy="17454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740B3F-F3AB-9E9F-9AA4-EE3BE4020BB8}"/>
                </a:ext>
              </a:extLst>
            </p:cNvPr>
            <p:cNvSpPr txBox="1"/>
            <p:nvPr/>
          </p:nvSpPr>
          <p:spPr>
            <a:xfrm>
              <a:off x="2937338" y="1619024"/>
              <a:ext cx="2446999" cy="3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E2FCE449-CDE9-9ACD-AF4C-B0D4BB06D6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B58D9DB-BA06-FB8B-2123-B93E1E4111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C0C3DB4-BC62-954E-BC1C-63DAEDAE4B80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2A663C00-FD0A-A9BF-9915-9855613A7C00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3AC6537-0941-1534-6A77-EFAE1C5979FC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DD0282C-90A6-EA63-8CDE-7E0E44D469C9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B42C5CF-05F8-127F-02E9-584B5A38D342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C6084-46E2-3F57-8EB7-F9E86DCABD3F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FFA68C05-89E1-A5FF-C9D6-E0E3E41E9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EA14AF18-0592-B360-E9E5-27EFE92E0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0045A59-87DF-5D13-3064-E9F8FC3A9EC1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0B7AF19-31BA-DAC7-FDAA-DB8522B9CCAD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2FC142-D73B-265A-9477-03A8CD091526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3CBECDE0-38E0-C6C5-D4CC-D06C7F112E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6726CB-4322-912A-150B-01C072CA0100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3C42B-5245-F36E-696A-0894020ABD84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72FFA-984B-B276-69D8-E38695474921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FA3080-DAE1-DD90-2FCD-27CC7737718D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98993-1921-0EFA-79D4-BC8091109B18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 in Orange PI Zero 2W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0187A2-F413-68F4-E5EC-90C4F25FF04C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19CBA0-0ABA-1068-94E8-659ABFA8DEED}"/>
              </a:ext>
            </a:extLst>
          </p:cNvPr>
          <p:cNvCxnSpPr>
            <a:cxnSpLocks/>
          </p:cNvCxnSpPr>
          <p:nvPr/>
        </p:nvCxnSpPr>
        <p:spPr>
          <a:xfrm>
            <a:off x="4926013" y="4214044"/>
            <a:ext cx="12503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BE9033-B3F3-FEEA-D7D9-6BF29D25919F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E6D8BEE8-55F9-68B6-3469-C32D8685A9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6A352D-2D9F-7DD4-6937-8553BC9A498D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C0FA9E-DE28-0170-1921-7501D5ABCAF5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Emulated Vision to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9AD4986A-48E6-8CD5-3E20-B4E0D56FC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3622902" y="-954208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E05635-6D5B-E143-6CCA-9EB803BDBB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4DEFCD-30BC-D77E-95CB-3E6157F900D7}"/>
              </a:ext>
            </a:extLst>
          </p:cNvPr>
          <p:cNvCxnSpPr>
            <a:cxnSpLocks/>
          </p:cNvCxnSpPr>
          <p:nvPr/>
        </p:nvCxnSpPr>
        <p:spPr>
          <a:xfrm flipH="1" flipV="1">
            <a:off x="4926013" y="0"/>
            <a:ext cx="1284269" cy="12511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30FDF20D-86D3-BCA3-F183-A9355BCF2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670576" y="5702937"/>
            <a:ext cx="530412" cy="10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4E86C33-27E0-4A8F-853C-2CC7AD24043C}"/>
              </a:ext>
            </a:extLst>
          </p:cNvPr>
          <p:cNvCxnSpPr>
            <a:cxnSpLocks/>
            <a:stCxn id="35" idx="0"/>
            <a:endCxn id="19" idx="2"/>
          </p:cNvCxnSpPr>
          <p:nvPr/>
        </p:nvCxnSpPr>
        <p:spPr>
          <a:xfrm flipV="1">
            <a:off x="3935782" y="5079722"/>
            <a:ext cx="5111" cy="6232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631763E-7000-9603-8F98-9A18B944B0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58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D75AF5-B126-FC17-2D2E-9B82BB3DC6AD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flipH="1">
            <a:off x="3946519" y="6905732"/>
            <a:ext cx="3960" cy="8711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9EF4DBA-DACE-D65E-8E78-69EE2BE29319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D439C0-23E5-5208-AACF-658ED3AC901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968875" y="4948917"/>
            <a:ext cx="1057710" cy="6033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8DEA86-F2A3-2D7A-4689-04A2F7102C63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B21D29-A528-ACF1-22F7-87B2EC18EFFB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51A370-D774-90CA-790F-FBA8B86EFA53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A33F41-3827-F4E6-A16A-63F6107F40E6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6422200-9941-5A9B-AFA8-6B28BBABB7A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D48A49-D91B-F32D-B81D-A80B7F6719ED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D30F37-E1AF-4B76-F2AB-BC81EE07D020}"/>
              </a:ext>
            </a:extLst>
          </p:cNvPr>
          <p:cNvCxnSpPr>
            <a:cxnSpLocks/>
          </p:cNvCxnSpPr>
          <p:nvPr/>
        </p:nvCxnSpPr>
        <p:spPr>
          <a:xfrm>
            <a:off x="4846553" y="8413072"/>
            <a:ext cx="10295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7DBD0D9-1C87-7C06-FE0C-F9AC32B5801F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CD9518-9FAA-3D93-A71C-16BE837B1EC1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58406C-FB0E-DBDA-AFAC-1244DCB7C51C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BDBAC1-3EE5-E7DD-1A12-D86656B7E97F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33CCFB-EDBD-2772-F093-416C3BCE1902}"/>
              </a:ext>
            </a:extLst>
          </p:cNvPr>
          <p:cNvSpPr txBox="1"/>
          <p:nvPr/>
        </p:nvSpPr>
        <p:spPr>
          <a:xfrm>
            <a:off x="3048580" y="50547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Speaker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6BE74A-52C6-336A-9B0B-C4F8D0215C71}"/>
              </a:ext>
            </a:extLst>
          </p:cNvPr>
          <p:cNvSpPr txBox="1"/>
          <p:nvPr/>
        </p:nvSpPr>
        <p:spPr>
          <a:xfrm>
            <a:off x="2843910" y="664412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C81627-67C3-A9F5-88C2-CA9F2C117CB7}"/>
              </a:ext>
            </a:extLst>
          </p:cNvPr>
          <p:cNvSpPr txBox="1"/>
          <p:nvPr/>
        </p:nvSpPr>
        <p:spPr>
          <a:xfrm>
            <a:off x="2884472" y="9092323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Microphone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2D12F-B2C5-2160-9A53-2AAE5D646436}"/>
              </a:ext>
            </a:extLst>
          </p:cNvPr>
          <p:cNvSpPr/>
          <p:nvPr/>
        </p:nvSpPr>
        <p:spPr>
          <a:xfrm>
            <a:off x="9490652" y="760467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8" name="Picture 10" descr="GPRS GSM GPS SIM808 Board for Arduino">
            <a:extLst>
              <a:ext uri="{FF2B5EF4-FFF2-40B4-BE49-F238E27FC236}">
                <a16:creationId xmlns:a16="http://schemas.microsoft.com/office/drawing/2014/main" id="{55286186-47B0-F06B-AA19-D1AE11C2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15" y="9818764"/>
            <a:ext cx="1257787" cy="119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227A8E2-926B-A97B-D0F8-80A1C39FE3CA}"/>
              </a:ext>
            </a:extLst>
          </p:cNvPr>
          <p:cNvSpPr txBox="1"/>
          <p:nvPr/>
        </p:nvSpPr>
        <p:spPr>
          <a:xfrm>
            <a:off x="3227278" y="11114024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SIM868 with GPS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38B17D8-0C57-BCAF-2D8B-2E1E54C6AE33}"/>
              </a:ext>
            </a:extLst>
          </p:cNvPr>
          <p:cNvCxnSpPr>
            <a:cxnSpLocks/>
          </p:cNvCxnSpPr>
          <p:nvPr/>
        </p:nvCxnSpPr>
        <p:spPr>
          <a:xfrm flipH="1">
            <a:off x="5082748" y="10405087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A70FE45-0665-FD96-38C8-E73E471ADD06}"/>
              </a:ext>
            </a:extLst>
          </p:cNvPr>
          <p:cNvSpPr txBox="1"/>
          <p:nvPr/>
        </p:nvSpPr>
        <p:spPr>
          <a:xfrm>
            <a:off x="4881220" y="10041867"/>
            <a:ext cx="1209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Or by 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WLAN</a:t>
            </a:r>
          </a:p>
        </p:txBody>
      </p:sp>
      <p:pic>
        <p:nvPicPr>
          <p:cNvPr id="79" name="Picture 12" descr="Server Images - Free Download on Freepik">
            <a:extLst>
              <a:ext uri="{FF2B5EF4-FFF2-40B4-BE49-F238E27FC236}">
                <a16:creationId xmlns:a16="http://schemas.microsoft.com/office/drawing/2014/main" id="{C7CFDB00-034A-853F-42E1-38A63DE7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3" y="9793516"/>
            <a:ext cx="1223140" cy="122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FB3F10C-B4EB-30CD-0405-00F331AA4F90}"/>
              </a:ext>
            </a:extLst>
          </p:cNvPr>
          <p:cNvSpPr txBox="1"/>
          <p:nvPr/>
        </p:nvSpPr>
        <p:spPr>
          <a:xfrm>
            <a:off x="1065635" y="11114024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24AD55-2CD3-2127-A000-6D9C163188C0}"/>
              </a:ext>
            </a:extLst>
          </p:cNvPr>
          <p:cNvCxnSpPr>
            <a:cxnSpLocks/>
          </p:cNvCxnSpPr>
          <p:nvPr/>
        </p:nvCxnSpPr>
        <p:spPr>
          <a:xfrm flipH="1">
            <a:off x="2829561" y="10417710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D4E92AB-5467-7993-69BC-B8CE2287CDFC}"/>
              </a:ext>
            </a:extLst>
          </p:cNvPr>
          <p:cNvSpPr txBox="1"/>
          <p:nvPr/>
        </p:nvSpPr>
        <p:spPr>
          <a:xfrm>
            <a:off x="-670181" y="11062786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pic>
        <p:nvPicPr>
          <p:cNvPr id="83" name="Picture 14" descr="What is an API and how does it work?">
            <a:extLst>
              <a:ext uri="{FF2B5EF4-FFF2-40B4-BE49-F238E27FC236}">
                <a16:creationId xmlns:a16="http://schemas.microsoft.com/office/drawing/2014/main" id="{ADC75BFC-263D-5B33-D76A-882B4E75A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-496545" y="9763059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329493-AB82-FD46-C8D7-E07624CDB188}"/>
              </a:ext>
            </a:extLst>
          </p:cNvPr>
          <p:cNvCxnSpPr>
            <a:cxnSpLocks/>
          </p:cNvCxnSpPr>
          <p:nvPr/>
        </p:nvCxnSpPr>
        <p:spPr>
          <a:xfrm flipH="1">
            <a:off x="781192" y="10432115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4AB01F9-FE84-32DB-EC49-CEE814BAC010}"/>
              </a:ext>
            </a:extLst>
          </p:cNvPr>
          <p:cNvGrpSpPr/>
          <p:nvPr/>
        </p:nvGrpSpPr>
        <p:grpSpPr>
          <a:xfrm rot="10800000">
            <a:off x="3751760" y="1508329"/>
            <a:ext cx="1051874" cy="1320131"/>
            <a:chOff x="5191497" y="1329985"/>
            <a:chExt cx="630830" cy="791709"/>
          </a:xfrm>
        </p:grpSpPr>
        <p:pic>
          <p:nvPicPr>
            <p:cNvPr id="86" name="Picture 8" descr="MPU6050: module for positioning with Arduino">
              <a:extLst>
                <a:ext uri="{FF2B5EF4-FFF2-40B4-BE49-F238E27FC236}">
                  <a16:creationId xmlns:a16="http://schemas.microsoft.com/office/drawing/2014/main" id="{E31D6231-7435-81CF-BE60-3DB0C9518D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921E9E9-C911-2468-A8E4-DA1F7367CFEB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F6393-DDDF-5581-0658-D07605B9C980}"/>
              </a:ext>
            </a:extLst>
          </p:cNvPr>
          <p:cNvSpPr txBox="1"/>
          <p:nvPr/>
        </p:nvSpPr>
        <p:spPr>
          <a:xfrm>
            <a:off x="3182849" y="2813569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Inertial Measurement Unit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(IMU)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B1076CB-FF75-C688-17C8-953FB1F9F2F4}"/>
              </a:ext>
            </a:extLst>
          </p:cNvPr>
          <p:cNvCxnSpPr>
            <a:cxnSpLocks/>
          </p:cNvCxnSpPr>
          <p:nvPr/>
        </p:nvCxnSpPr>
        <p:spPr>
          <a:xfrm>
            <a:off x="5082748" y="2263735"/>
            <a:ext cx="1115975" cy="10305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9183CE2E-20F0-90F7-CE0D-395B9AB7B316}"/>
              </a:ext>
            </a:extLst>
          </p:cNvPr>
          <p:cNvSpPr txBox="1"/>
          <p:nvPr/>
        </p:nvSpPr>
        <p:spPr>
          <a:xfrm>
            <a:off x="3804603" y="518817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Hand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Gestures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6DC782D-E447-9EB6-B0B4-13D112FCCE0D}"/>
              </a:ext>
            </a:extLst>
          </p:cNvPr>
          <p:cNvSpPr txBox="1"/>
          <p:nvPr/>
        </p:nvSpPr>
        <p:spPr>
          <a:xfrm>
            <a:off x="3829477" y="707822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Voice Commands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AF24F23-4AAE-B1E8-3638-9478649BBCCA}"/>
              </a:ext>
            </a:extLst>
          </p:cNvPr>
          <p:cNvSpPr txBox="1"/>
          <p:nvPr/>
        </p:nvSpPr>
        <p:spPr>
          <a:xfrm>
            <a:off x="4835140" y="3866187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Photogrammetry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ADC7DD-DBEE-E2E5-653D-C1C320779177}"/>
              </a:ext>
            </a:extLst>
          </p:cNvPr>
          <p:cNvSpPr txBox="1"/>
          <p:nvPr/>
        </p:nvSpPr>
        <p:spPr>
          <a:xfrm>
            <a:off x="4911604" y="550604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DF626DF-3071-C3D7-A299-90C06892D74A}"/>
              </a:ext>
            </a:extLst>
          </p:cNvPr>
          <p:cNvSpPr txBox="1"/>
          <p:nvPr/>
        </p:nvSpPr>
        <p:spPr>
          <a:xfrm>
            <a:off x="4721729" y="801631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WisperX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FD198C-C511-810B-EC41-D3BCB510E83C}"/>
              </a:ext>
            </a:extLst>
          </p:cNvPr>
          <p:cNvSpPr/>
          <p:nvPr/>
        </p:nvSpPr>
        <p:spPr>
          <a:xfrm>
            <a:off x="318804" y="42595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SENSORS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3A3DC840-1275-6476-644A-C50558356227}"/>
              </a:ext>
            </a:extLst>
          </p:cNvPr>
          <p:cNvCxnSpPr>
            <a:stCxn id="126" idx="0"/>
            <a:endCxn id="91" idx="1"/>
          </p:cNvCxnSpPr>
          <p:nvPr/>
        </p:nvCxnSpPr>
        <p:spPr>
          <a:xfrm flipV="1">
            <a:off x="1217715" y="3029013"/>
            <a:ext cx="1965134" cy="1230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A960BD67-0D26-129C-510B-B46C1D94A789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2116625" y="4457531"/>
            <a:ext cx="721661" cy="2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93471DF5-5B41-3F75-057F-04C8697EC30D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1217715" y="4709658"/>
            <a:ext cx="2058711" cy="28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85EEAE-02E9-A6D9-ECE8-79F640B031EF}"/>
              </a:ext>
            </a:extLst>
          </p:cNvPr>
          <p:cNvSpPr/>
          <p:nvPr/>
        </p:nvSpPr>
        <p:spPr>
          <a:xfrm>
            <a:off x="349955" y="-3986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ACTUALATOR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C116AEE9-DB40-308E-C707-AF8A350FF6B9}"/>
              </a:ext>
            </a:extLst>
          </p:cNvPr>
          <p:cNvCxnSpPr>
            <a:cxnSpLocks/>
            <a:stCxn id="1035" idx="3"/>
            <a:endCxn id="32" idx="1"/>
          </p:cNvCxnSpPr>
          <p:nvPr/>
        </p:nvCxnSpPr>
        <p:spPr>
          <a:xfrm>
            <a:off x="2147776" y="-173572"/>
            <a:ext cx="14751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BF20F6C-980C-21C3-6CE8-7AF9525A0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27698" r="24088" b="23070"/>
          <a:stretch>
            <a:fillRect/>
          </a:stretch>
        </p:blipFill>
        <p:spPr bwMode="auto">
          <a:xfrm>
            <a:off x="6000912" y="-490079"/>
            <a:ext cx="2714699" cy="12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2C50E-686F-8689-065C-A4DC747EF32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36843" y="-3934355"/>
            <a:ext cx="6884672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9805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47506C39-3A6A-E083-9A0F-C5D19636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-3030197"/>
            <a:ext cx="11261558" cy="1121793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2268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99FB-6BBE-9D52-8BE0-489D59F7A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8435671C-2B0A-400A-7B0F-450343CEF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F074BCDF-99AD-29D5-AB05-2A1E1E3A2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536556D-83CE-B10F-F0F4-EEAADC8D276E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75765888-063A-E14C-3938-8D36BE567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667204B-B896-480E-8372-AA6555A8D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73B3515-BC0E-FF98-220D-86DF60E91861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Photogrammetry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8C549AB-41B1-C357-5D51-01CC87B7EA91}"/>
              </a:ext>
            </a:extLst>
          </p:cNvPr>
          <p:cNvSpPr txBox="1"/>
          <p:nvPr/>
        </p:nvSpPr>
        <p:spPr>
          <a:xfrm>
            <a:off x="3963184" y="4830580"/>
            <a:ext cx="10938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OV5640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Camera: 5MP 160° </a:t>
            </a:r>
          </a:p>
        </p:txBody>
      </p:sp>
      <p:pic>
        <p:nvPicPr>
          <p:cNvPr id="89" name="Picture 2" descr="OmniVision OV5640 5mp MIPI Camera Module 24pin Auto Focus">
            <a:extLst>
              <a:ext uri="{FF2B5EF4-FFF2-40B4-BE49-F238E27FC236}">
                <a16:creationId xmlns:a16="http://schemas.microsoft.com/office/drawing/2014/main" id="{A050010B-DCB4-1277-F3EF-F9946B20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98" t="12837" r="34929" b="50203"/>
          <a:stretch>
            <a:fillRect/>
          </a:stretch>
        </p:blipFill>
        <p:spPr bwMode="auto">
          <a:xfrm>
            <a:off x="4113479" y="3973543"/>
            <a:ext cx="733074" cy="84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7255F1F7-31DF-D0CB-85BE-3B425223DA71}"/>
              </a:ext>
            </a:extLst>
          </p:cNvPr>
          <p:cNvSpPr/>
          <p:nvPr/>
        </p:nvSpPr>
        <p:spPr>
          <a:xfrm>
            <a:off x="3120597" y="4743608"/>
            <a:ext cx="1619251" cy="7469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381AE1-CA8C-AA08-FA6A-C5AF8D476066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905FD9F-B7B8-6700-B0D2-4FE70192099C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05C57D-6E4E-F1A6-088F-79BB25A11219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04353DCA-4CA8-5BA6-7B56-A93ACDDD2E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E3124B23-1517-883C-56C3-A43F1B0237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1560F41-A9AE-359C-9D38-1E51E890DC11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2D12E0B-EAB4-A4DF-1174-D0BACDA84577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A4010F-90CB-1BC4-AD06-5ED20828C58D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BD18FF74-40B6-50BC-311B-EA4F172211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C92935-3C07-4E16-F78A-CD72CC594CD8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117569A-86D9-87C7-E834-4B32920A1E67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4B5C70-FF97-F467-9A39-70E0710BC805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CC17F9-8C6D-2E5C-0906-0382153704F4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7300D-FAF0-FA16-5DDF-65DFE4ED2DC0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 in Raspberry Pi 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FCC479-EE99-D667-E403-09094E236D87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E91F37-8107-1FAF-92DE-CC2149C20B7C}"/>
              </a:ext>
            </a:extLst>
          </p:cNvPr>
          <p:cNvCxnSpPr>
            <a:cxnSpLocks/>
          </p:cNvCxnSpPr>
          <p:nvPr/>
        </p:nvCxnSpPr>
        <p:spPr>
          <a:xfrm>
            <a:off x="4926013" y="4214044"/>
            <a:ext cx="12503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974C55-BF46-BB5C-EBDE-C62D3E819746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D0EC0A22-58D2-A442-0BDC-46799C65F1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CA0F77-FB08-3682-49E9-2412F80A8A80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D39512-D75F-9082-005D-4C04304AAE40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Emulated Vision to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C9BC11F6-15BF-D711-0CDF-B8D8E23E3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3622902" y="-954208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2864CE-DF2F-3525-9188-DBD209736273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348BDA-0418-22C6-3A8D-67CCE24F601F}"/>
              </a:ext>
            </a:extLst>
          </p:cNvPr>
          <p:cNvCxnSpPr>
            <a:cxnSpLocks/>
          </p:cNvCxnSpPr>
          <p:nvPr/>
        </p:nvCxnSpPr>
        <p:spPr>
          <a:xfrm flipH="1" flipV="1">
            <a:off x="4926013" y="0"/>
            <a:ext cx="1284269" cy="12511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EBD4E42C-BC97-467B-4F7D-94FDC9499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670576" y="5702937"/>
            <a:ext cx="530412" cy="10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C9D9DB-598C-2944-C335-3677399B8932}"/>
              </a:ext>
            </a:extLst>
          </p:cNvPr>
          <p:cNvCxnSpPr>
            <a:cxnSpLocks/>
            <a:stCxn id="35" idx="0"/>
            <a:endCxn id="19" idx="2"/>
          </p:cNvCxnSpPr>
          <p:nvPr/>
        </p:nvCxnSpPr>
        <p:spPr>
          <a:xfrm flipV="1">
            <a:off x="3935782" y="5430744"/>
            <a:ext cx="574334" cy="2721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36A3256-B1F6-D70E-40D8-19317F6A74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58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AAEAD3-81F1-7FAB-61A8-D7A9C0E76571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flipH="1">
            <a:off x="3946519" y="6905732"/>
            <a:ext cx="3960" cy="8711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55857DC-E416-4EFE-6F02-F7F9637FB53D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545CE7-86AC-2476-19FF-2D971ABDD91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057047" y="5130662"/>
            <a:ext cx="2019811" cy="4340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2F3E97-AC97-57B0-C3C4-FAF68637D0E7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4BDEF-6E04-582C-1B6A-C1B0871C8F18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E2FA9-D4F2-2D28-1B79-EBB6EBC8F6C9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0D9097-71F9-0BE8-92CB-4588B3B0FAA2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B72840C-1952-8BA0-E8F0-2AE798A6FB5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522525-A6E8-6A8B-AC1B-6798F8123573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47573D-39DC-149B-1D9E-83167967C2C9}"/>
              </a:ext>
            </a:extLst>
          </p:cNvPr>
          <p:cNvCxnSpPr>
            <a:cxnSpLocks/>
          </p:cNvCxnSpPr>
          <p:nvPr/>
        </p:nvCxnSpPr>
        <p:spPr>
          <a:xfrm>
            <a:off x="4846553" y="8413072"/>
            <a:ext cx="10295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56A040F-F077-7DDB-DCCF-ADB439C83F9E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103C72-984B-F753-7F7E-4F0FADB273F5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B04172-DD29-10BE-336F-B11F6B2DB2C9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7919FF-C1F2-3574-8795-8AB94EE876B3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47B0CC-0352-E8D7-7A13-AE5AF1FEF1A0}"/>
              </a:ext>
            </a:extLst>
          </p:cNvPr>
          <p:cNvSpPr txBox="1"/>
          <p:nvPr/>
        </p:nvSpPr>
        <p:spPr>
          <a:xfrm>
            <a:off x="3048580" y="50547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Speaker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E8122D-6237-A300-B739-D43DE3BFBA28}"/>
              </a:ext>
            </a:extLst>
          </p:cNvPr>
          <p:cNvSpPr txBox="1"/>
          <p:nvPr/>
        </p:nvSpPr>
        <p:spPr>
          <a:xfrm>
            <a:off x="2843910" y="664412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674361-CC7F-B207-20E4-5CDD964D6A3E}"/>
              </a:ext>
            </a:extLst>
          </p:cNvPr>
          <p:cNvSpPr txBox="1"/>
          <p:nvPr/>
        </p:nvSpPr>
        <p:spPr>
          <a:xfrm>
            <a:off x="2884472" y="9092323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Microphone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DE223D-CF8D-EED5-FE47-7E480F9FF178}"/>
              </a:ext>
            </a:extLst>
          </p:cNvPr>
          <p:cNvSpPr/>
          <p:nvPr/>
        </p:nvSpPr>
        <p:spPr>
          <a:xfrm>
            <a:off x="9490652" y="760467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8" name="Picture 10" descr="GPRS GSM GPS SIM808 Board for Arduino">
            <a:extLst>
              <a:ext uri="{FF2B5EF4-FFF2-40B4-BE49-F238E27FC236}">
                <a16:creationId xmlns:a16="http://schemas.microsoft.com/office/drawing/2014/main" id="{92008B7C-E18B-91B6-9CBF-C1A817592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15" y="9818764"/>
            <a:ext cx="1257787" cy="119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3D3DAFC-887D-ACE7-7C4C-61F4D783E051}"/>
              </a:ext>
            </a:extLst>
          </p:cNvPr>
          <p:cNvSpPr txBox="1"/>
          <p:nvPr/>
        </p:nvSpPr>
        <p:spPr>
          <a:xfrm>
            <a:off x="3227278" y="11114024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SIM868 with GPS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A402E3-6F8A-FA76-587A-60B3B7D49050}"/>
              </a:ext>
            </a:extLst>
          </p:cNvPr>
          <p:cNvCxnSpPr>
            <a:cxnSpLocks/>
          </p:cNvCxnSpPr>
          <p:nvPr/>
        </p:nvCxnSpPr>
        <p:spPr>
          <a:xfrm flipH="1">
            <a:off x="5082748" y="10405087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D246C1F-FBAB-AF06-3C01-A6D18E686087}"/>
              </a:ext>
            </a:extLst>
          </p:cNvPr>
          <p:cNvSpPr txBox="1"/>
          <p:nvPr/>
        </p:nvSpPr>
        <p:spPr>
          <a:xfrm>
            <a:off x="4881220" y="10041867"/>
            <a:ext cx="1209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Or by 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WLAN</a:t>
            </a:r>
          </a:p>
        </p:txBody>
      </p:sp>
      <p:pic>
        <p:nvPicPr>
          <p:cNvPr id="79" name="Picture 12" descr="Server Images - Free Download on Freepik">
            <a:extLst>
              <a:ext uri="{FF2B5EF4-FFF2-40B4-BE49-F238E27FC236}">
                <a16:creationId xmlns:a16="http://schemas.microsoft.com/office/drawing/2014/main" id="{AD18D4B1-23E0-CECB-759E-7A25A157A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3" y="9793516"/>
            <a:ext cx="1223140" cy="12231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68DC59F-DB93-8640-2B45-6E03D6D066EA}"/>
              </a:ext>
            </a:extLst>
          </p:cNvPr>
          <p:cNvSpPr txBox="1"/>
          <p:nvPr/>
        </p:nvSpPr>
        <p:spPr>
          <a:xfrm>
            <a:off x="1065635" y="11114024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A74DA27-7FE6-37E3-C909-67F611C869EE}"/>
              </a:ext>
            </a:extLst>
          </p:cNvPr>
          <p:cNvCxnSpPr>
            <a:cxnSpLocks/>
          </p:cNvCxnSpPr>
          <p:nvPr/>
        </p:nvCxnSpPr>
        <p:spPr>
          <a:xfrm flipH="1">
            <a:off x="2829561" y="10417710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992695D-FC0B-4229-CA54-41AAB8D2E4E5}"/>
              </a:ext>
            </a:extLst>
          </p:cNvPr>
          <p:cNvSpPr txBox="1"/>
          <p:nvPr/>
        </p:nvSpPr>
        <p:spPr>
          <a:xfrm>
            <a:off x="-670181" y="11062786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pic>
        <p:nvPicPr>
          <p:cNvPr id="83" name="Picture 14" descr="What is an API and how does it work?">
            <a:extLst>
              <a:ext uri="{FF2B5EF4-FFF2-40B4-BE49-F238E27FC236}">
                <a16:creationId xmlns:a16="http://schemas.microsoft.com/office/drawing/2014/main" id="{A049FA5A-84D1-2FDF-FDEF-6D2865C74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-496545" y="9763059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29855EC-3B71-A05D-0DFD-D103E220EBDC}"/>
              </a:ext>
            </a:extLst>
          </p:cNvPr>
          <p:cNvCxnSpPr>
            <a:cxnSpLocks/>
          </p:cNvCxnSpPr>
          <p:nvPr/>
        </p:nvCxnSpPr>
        <p:spPr>
          <a:xfrm flipH="1">
            <a:off x="781192" y="10432115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87FCBA6-FF1C-FEF3-2F6E-19B7E56B5ACF}"/>
              </a:ext>
            </a:extLst>
          </p:cNvPr>
          <p:cNvGrpSpPr/>
          <p:nvPr/>
        </p:nvGrpSpPr>
        <p:grpSpPr>
          <a:xfrm rot="10800000">
            <a:off x="3751760" y="1508329"/>
            <a:ext cx="1051874" cy="1320131"/>
            <a:chOff x="5191497" y="1329985"/>
            <a:chExt cx="630830" cy="791709"/>
          </a:xfrm>
        </p:grpSpPr>
        <p:pic>
          <p:nvPicPr>
            <p:cNvPr id="86" name="Picture 8" descr="MPU6050: module for positioning with Arduino">
              <a:extLst>
                <a:ext uri="{FF2B5EF4-FFF2-40B4-BE49-F238E27FC236}">
                  <a16:creationId xmlns:a16="http://schemas.microsoft.com/office/drawing/2014/main" id="{F1DAF524-B009-211D-E440-A258880752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C542ED-CB1F-B9AB-69AE-A390052C82AC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323A8981-FB4D-7A44-6991-559A76F8656C}"/>
              </a:ext>
            </a:extLst>
          </p:cNvPr>
          <p:cNvSpPr txBox="1"/>
          <p:nvPr/>
        </p:nvSpPr>
        <p:spPr>
          <a:xfrm>
            <a:off x="3182849" y="2813569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Inertial Measurement Unit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(IMU)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19018B4-02F5-E904-91C8-266F51D697B7}"/>
              </a:ext>
            </a:extLst>
          </p:cNvPr>
          <p:cNvCxnSpPr>
            <a:cxnSpLocks/>
          </p:cNvCxnSpPr>
          <p:nvPr/>
        </p:nvCxnSpPr>
        <p:spPr>
          <a:xfrm>
            <a:off x="5082748" y="2263735"/>
            <a:ext cx="1115975" cy="10305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5FC83056-7ED5-4E06-13EE-039C0005E1C4}"/>
              </a:ext>
            </a:extLst>
          </p:cNvPr>
          <p:cNvSpPr txBox="1"/>
          <p:nvPr/>
        </p:nvSpPr>
        <p:spPr>
          <a:xfrm>
            <a:off x="3804603" y="518817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Hand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Gestures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5BAE34-CA74-C661-1166-8DCF7D901677}"/>
              </a:ext>
            </a:extLst>
          </p:cNvPr>
          <p:cNvSpPr txBox="1"/>
          <p:nvPr/>
        </p:nvSpPr>
        <p:spPr>
          <a:xfrm>
            <a:off x="3829477" y="707822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Voice Commands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6EC0B1F-1126-630F-8216-53C3AB63F572}"/>
              </a:ext>
            </a:extLst>
          </p:cNvPr>
          <p:cNvSpPr txBox="1"/>
          <p:nvPr/>
        </p:nvSpPr>
        <p:spPr>
          <a:xfrm>
            <a:off x="4835140" y="3866187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Photogrammetry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CF82160-4C85-43B0-2383-E6B001D5C637}"/>
              </a:ext>
            </a:extLst>
          </p:cNvPr>
          <p:cNvSpPr txBox="1"/>
          <p:nvPr/>
        </p:nvSpPr>
        <p:spPr>
          <a:xfrm>
            <a:off x="4911604" y="550604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878A1F9-587C-BF23-A8FC-49953B6C415E}"/>
              </a:ext>
            </a:extLst>
          </p:cNvPr>
          <p:cNvSpPr txBox="1"/>
          <p:nvPr/>
        </p:nvSpPr>
        <p:spPr>
          <a:xfrm>
            <a:off x="4721729" y="801631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WisperX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31D8606-408C-FD0A-33E6-95AC9DB94514}"/>
              </a:ext>
            </a:extLst>
          </p:cNvPr>
          <p:cNvSpPr/>
          <p:nvPr/>
        </p:nvSpPr>
        <p:spPr>
          <a:xfrm>
            <a:off x="318804" y="42595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SENSORS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D03F3787-5C1A-FADD-0314-A4B8BB097E4D}"/>
              </a:ext>
            </a:extLst>
          </p:cNvPr>
          <p:cNvCxnSpPr>
            <a:stCxn id="126" idx="0"/>
            <a:endCxn id="91" idx="1"/>
          </p:cNvCxnSpPr>
          <p:nvPr/>
        </p:nvCxnSpPr>
        <p:spPr>
          <a:xfrm flipV="1">
            <a:off x="1217715" y="3029013"/>
            <a:ext cx="1965134" cy="1230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896E5AC8-13DC-80A6-A130-D316B161ED72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2116625" y="4457531"/>
            <a:ext cx="721661" cy="2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50FCA780-4AAF-49F9-9D5D-3A1142EE5497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1217715" y="4709658"/>
            <a:ext cx="2058711" cy="28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CA365E2-B931-A667-A77B-ACD00187FEDE}"/>
              </a:ext>
            </a:extLst>
          </p:cNvPr>
          <p:cNvSpPr/>
          <p:nvPr/>
        </p:nvSpPr>
        <p:spPr>
          <a:xfrm>
            <a:off x="349955" y="-3986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ACTUALATOR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6BADCC5B-C978-FFD1-036F-CD6E465F49F1}"/>
              </a:ext>
            </a:extLst>
          </p:cNvPr>
          <p:cNvCxnSpPr>
            <a:cxnSpLocks/>
            <a:stCxn id="1035" idx="3"/>
            <a:endCxn id="32" idx="1"/>
          </p:cNvCxnSpPr>
          <p:nvPr/>
        </p:nvCxnSpPr>
        <p:spPr>
          <a:xfrm>
            <a:off x="2147776" y="-173572"/>
            <a:ext cx="14751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Raspberry Pi 5 8 GB BCM2712 2.4GHZ">
            <a:extLst>
              <a:ext uri="{FF2B5EF4-FFF2-40B4-BE49-F238E27FC236}">
                <a16:creationId xmlns:a16="http://schemas.microsoft.com/office/drawing/2014/main" id="{02BD2C6F-FBD9-3246-9A43-8F656AEEC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82" y="-1244969"/>
            <a:ext cx="2244704" cy="219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aS – PyTorch">
            <a:extLst>
              <a:ext uri="{FF2B5EF4-FFF2-40B4-BE49-F238E27FC236}">
                <a16:creationId xmlns:a16="http://schemas.microsoft.com/office/drawing/2014/main" id="{F2F4E366-41D6-FF9C-DDC8-C111D3FB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1649" y="229755"/>
            <a:ext cx="5551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3B7BF0-EDDD-F545-0A38-08B8DC2486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99CB6D-391D-3AA7-C60F-17E94EA6150B}"/>
              </a:ext>
            </a:extLst>
          </p:cNvPr>
          <p:cNvSpPr/>
          <p:nvPr/>
        </p:nvSpPr>
        <p:spPr>
          <a:xfrm>
            <a:off x="1743958" y="743504"/>
            <a:ext cx="2645434" cy="66442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A0CD-EB17-9446-F9A6-1ED86B2E8FBA}"/>
              </a:ext>
            </a:extLst>
          </p:cNvPr>
          <p:cNvSpPr txBox="1"/>
          <p:nvPr/>
        </p:nvSpPr>
        <p:spPr>
          <a:xfrm>
            <a:off x="1743960" y="374173"/>
            <a:ext cx="264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10AE0D-380C-EB84-3137-B8E4A4A93FC5}"/>
              </a:ext>
            </a:extLst>
          </p:cNvPr>
          <p:cNvSpPr/>
          <p:nvPr/>
        </p:nvSpPr>
        <p:spPr>
          <a:xfrm>
            <a:off x="4773283" y="743505"/>
            <a:ext cx="2645434" cy="664426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FDB19A-3085-ED5D-D6BB-5F30E1286757}"/>
              </a:ext>
            </a:extLst>
          </p:cNvPr>
          <p:cNvSpPr/>
          <p:nvPr/>
        </p:nvSpPr>
        <p:spPr>
          <a:xfrm>
            <a:off x="7802608" y="688303"/>
            <a:ext cx="2645434" cy="66994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DD09A-328F-5A5B-6B14-36F1BAED702D}"/>
              </a:ext>
            </a:extLst>
          </p:cNvPr>
          <p:cNvSpPr txBox="1"/>
          <p:nvPr/>
        </p:nvSpPr>
        <p:spPr>
          <a:xfrm>
            <a:off x="4316028" y="374173"/>
            <a:ext cx="355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0AFF-1DCE-68DF-043E-7E6B3E8AD6FF}"/>
              </a:ext>
            </a:extLst>
          </p:cNvPr>
          <p:cNvSpPr txBox="1"/>
          <p:nvPr/>
        </p:nvSpPr>
        <p:spPr>
          <a:xfrm>
            <a:off x="7802608" y="318972"/>
            <a:ext cx="264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OUTPUT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44D8DA-C5E4-6531-8CA8-7ABFE87F8577}"/>
              </a:ext>
            </a:extLst>
          </p:cNvPr>
          <p:cNvGrpSpPr/>
          <p:nvPr/>
        </p:nvGrpSpPr>
        <p:grpSpPr>
          <a:xfrm>
            <a:off x="1743953" y="2319010"/>
            <a:ext cx="2645434" cy="1267037"/>
            <a:chOff x="1743953" y="2319010"/>
            <a:chExt cx="2645434" cy="1267037"/>
          </a:xfrm>
        </p:grpSpPr>
        <p:pic>
          <p:nvPicPr>
            <p:cNvPr id="1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DB02BD9-8F7E-E242-3B4A-85CE195A2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C35CB1-7FF7-F4EA-1C18-BEAB52CEC2FB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OV5640 Camera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8E560-6D14-72AF-1F36-F5E9770E28BE}"/>
              </a:ext>
            </a:extLst>
          </p:cNvPr>
          <p:cNvGrpSpPr/>
          <p:nvPr/>
        </p:nvGrpSpPr>
        <p:grpSpPr>
          <a:xfrm>
            <a:off x="4989430" y="1035591"/>
            <a:ext cx="2213139" cy="1995732"/>
            <a:chOff x="5894774" y="366943"/>
            <a:chExt cx="2213139" cy="19957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11A4AD7-74C0-2615-2A88-A19AAAD8B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3" r="10243"/>
            <a:stretch/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867827-EA27-CCEE-6768-5C1AF8E41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8F8465-AF4C-BA25-961D-D60703CED482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Visual to Audio Substitution</a:t>
              </a:r>
            </a:p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(Custom Process)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D006C0-FBA6-FC7A-5DBE-E46FBE54AC9C}"/>
              </a:ext>
            </a:extLst>
          </p:cNvPr>
          <p:cNvGrpSpPr/>
          <p:nvPr/>
        </p:nvGrpSpPr>
        <p:grpSpPr>
          <a:xfrm>
            <a:off x="4960733" y="3144412"/>
            <a:ext cx="2270531" cy="1995220"/>
            <a:chOff x="4960733" y="3144412"/>
            <a:chExt cx="2270531" cy="19952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1E9E8E-EDCD-25A8-576C-E0F4D8C3E54F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22" name="Picture 2" descr="Google Open Sources Real-Time Hand Gesture Recognition Algorithm For  Developers - Tech">
                <a:extLst>
                  <a:ext uri="{FF2B5EF4-FFF2-40B4-BE49-F238E27FC236}">
                    <a16:creationId xmlns:a16="http://schemas.microsoft.com/office/drawing/2014/main" id="{DC5F3266-582B-4FF4-3EEB-6967F6A7BF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2" r="19519"/>
              <a:stretch>
                <a:fillRect/>
              </a:stretch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9282DD-029B-A66A-7A47-5D79EB6A78B3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Hand Gesture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MediaPipe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472B3D-1BF4-CA49-B56C-EF5943AE6CA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BF8146-3F45-FBB0-EEC0-A6E1C1C439D1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34" name="Picture 2" descr="MediaPipe">
                <a:extLst>
                  <a:ext uri="{FF2B5EF4-FFF2-40B4-BE49-F238E27FC236}">
                    <a16:creationId xmlns:a16="http://schemas.microsoft.com/office/drawing/2014/main" id="{A2C15913-A668-823A-0BA3-A03FA8C1C1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8AA433-AA77-3483-64AB-212ABD690624}"/>
              </a:ext>
            </a:extLst>
          </p:cNvPr>
          <p:cNvGrpSpPr/>
          <p:nvPr/>
        </p:nvGrpSpPr>
        <p:grpSpPr>
          <a:xfrm>
            <a:off x="4960423" y="5251620"/>
            <a:ext cx="2270531" cy="1995220"/>
            <a:chOff x="4960733" y="3144412"/>
            <a:chExt cx="2270531" cy="19952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FE0FF0-7C1F-A886-2376-A08F4023351D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35241F72-809A-C4B4-E9D8-A6BDF69BC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" r="133"/>
              <a:stretch/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1D08CB-175D-8515-98D6-7D886FF15A87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Voice Command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WhisperX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2A156E-8132-1A5B-03DB-3579EC7968C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1A13B8-820F-CA74-9748-9AA8AFF5B3B9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1455D1AB-6E3B-18CB-EBE5-2E741042B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3A2451-E9A2-0EAA-FBD0-E09545599ED4}"/>
              </a:ext>
            </a:extLst>
          </p:cNvPr>
          <p:cNvGrpSpPr/>
          <p:nvPr/>
        </p:nvGrpSpPr>
        <p:grpSpPr>
          <a:xfrm>
            <a:off x="1743474" y="5388401"/>
            <a:ext cx="2645434" cy="1289669"/>
            <a:chOff x="1767677" y="3575474"/>
            <a:chExt cx="2645434" cy="12896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AFAB7E-14DA-7B90-3749-86D5D05E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5965" y="3575474"/>
              <a:ext cx="1221417" cy="12214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6B8AD6-626E-49E7-37B3-F58A67D6EC72}"/>
                </a:ext>
              </a:extLst>
            </p:cNvPr>
            <p:cNvSpPr txBox="1"/>
            <p:nvPr/>
          </p:nvSpPr>
          <p:spPr>
            <a:xfrm>
              <a:off x="1767677" y="4603533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Earphone Microphone</a:t>
              </a:r>
            </a:p>
          </p:txBody>
        </p:sp>
      </p:grpSp>
      <p:pic>
        <p:nvPicPr>
          <p:cNvPr id="46" name="Picture 18" descr="AIRY TRUE WIRELESS Earbud single left | Teufel">
            <a:extLst>
              <a:ext uri="{FF2B5EF4-FFF2-40B4-BE49-F238E27FC236}">
                <a16:creationId xmlns:a16="http://schemas.microsoft.com/office/drawing/2014/main" id="{502A8A4D-1509-7CFF-086B-93A8CA20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8752598" y="1335413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AC49A1-6248-F46F-73EC-6DECF1532186}"/>
              </a:ext>
            </a:extLst>
          </p:cNvPr>
          <p:cNvSpPr txBox="1"/>
          <p:nvPr/>
        </p:nvSpPr>
        <p:spPr>
          <a:xfrm>
            <a:off x="7802608" y="2248115"/>
            <a:ext cx="2645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Binaural Speakers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8F1315-8544-6F52-19E2-76E491DF8286}"/>
              </a:ext>
            </a:extLst>
          </p:cNvPr>
          <p:cNvCxnSpPr>
            <a:cxnSpLocks/>
          </p:cNvCxnSpPr>
          <p:nvPr/>
        </p:nvCxnSpPr>
        <p:spPr>
          <a:xfrm>
            <a:off x="3653179" y="2815771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981258-88B3-5BDF-2131-63D1CAA09825}"/>
              </a:ext>
            </a:extLst>
          </p:cNvPr>
          <p:cNvCxnSpPr>
            <a:cxnSpLocks/>
          </p:cNvCxnSpPr>
          <p:nvPr/>
        </p:nvCxnSpPr>
        <p:spPr>
          <a:xfrm flipV="1">
            <a:off x="3653179" y="1716766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06CD8-2B57-748B-8049-FF23B813DEF4}"/>
              </a:ext>
            </a:extLst>
          </p:cNvPr>
          <p:cNvCxnSpPr>
            <a:cxnSpLocks/>
          </p:cNvCxnSpPr>
          <p:nvPr/>
        </p:nvCxnSpPr>
        <p:spPr>
          <a:xfrm>
            <a:off x="3619202" y="5980239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4E8A64-4E09-01E4-F3E0-325507FCB2F8}"/>
              </a:ext>
            </a:extLst>
          </p:cNvPr>
          <p:cNvCxnSpPr>
            <a:cxnSpLocks/>
          </p:cNvCxnSpPr>
          <p:nvPr/>
        </p:nvCxnSpPr>
        <p:spPr>
          <a:xfrm>
            <a:off x="7292042" y="1786072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2D4697-A1D2-A319-F937-8232BF7B3A79}"/>
              </a:ext>
            </a:extLst>
          </p:cNvPr>
          <p:cNvGrpSpPr/>
          <p:nvPr/>
        </p:nvGrpSpPr>
        <p:grpSpPr>
          <a:xfrm>
            <a:off x="7802608" y="4487005"/>
            <a:ext cx="2645434" cy="1267037"/>
            <a:chOff x="1743953" y="2319010"/>
            <a:chExt cx="2645434" cy="1267037"/>
          </a:xfrm>
        </p:grpSpPr>
        <p:pic>
          <p:nvPicPr>
            <p:cNvPr id="1024" name="Picture 2">
              <a:extLst>
                <a:ext uri="{FF2B5EF4-FFF2-40B4-BE49-F238E27FC236}">
                  <a16:creationId xmlns:a16="http://schemas.microsoft.com/office/drawing/2014/main" id="{63E3A8FD-D27A-CFED-E461-01382FD26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r="6895"/>
            <a:stretch/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D7D3C7E-3F73-F981-410A-D666221A9674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Instructions</a:t>
              </a:r>
            </a:p>
          </p:txBody>
        </p:sp>
      </p:grp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0CB7C633-B43C-1AB3-B624-F920247FA749}"/>
              </a:ext>
            </a:extLst>
          </p:cNvPr>
          <p:cNvCxnSpPr>
            <a:cxnSpLocks/>
          </p:cNvCxnSpPr>
          <p:nvPr/>
        </p:nvCxnSpPr>
        <p:spPr>
          <a:xfrm flipV="1">
            <a:off x="7292042" y="5071929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476549E-D141-0748-4B15-6597597685F5}"/>
              </a:ext>
            </a:extLst>
          </p:cNvPr>
          <p:cNvCxnSpPr>
            <a:cxnSpLocks/>
          </p:cNvCxnSpPr>
          <p:nvPr/>
        </p:nvCxnSpPr>
        <p:spPr>
          <a:xfrm>
            <a:off x="7292042" y="3972924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423B071-0C3F-301E-3C9B-7732FDD3A2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040" y="-2702840"/>
            <a:ext cx="2249619" cy="160338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52CCA585-AB97-E2BF-84F3-3D4554AA4CF4}"/>
              </a:ext>
            </a:extLst>
          </p:cNvPr>
          <p:cNvGrpSpPr/>
          <p:nvPr/>
        </p:nvGrpSpPr>
        <p:grpSpPr>
          <a:xfrm>
            <a:off x="7215305" y="-2366282"/>
            <a:ext cx="2213133" cy="1563232"/>
            <a:chOff x="7215305" y="-2366282"/>
            <a:chExt cx="2213133" cy="1563232"/>
          </a:xfrm>
        </p:grpSpPr>
        <p:pic>
          <p:nvPicPr>
            <p:cNvPr id="29" name="Picture 2" descr="Google Open Sources Real-Time Hand Gesture Recognition Algorithm For  Developers - Tech">
              <a:extLst>
                <a:ext uri="{FF2B5EF4-FFF2-40B4-BE49-F238E27FC236}">
                  <a16:creationId xmlns:a16="http://schemas.microsoft.com/office/drawing/2014/main" id="{231F5F29-8D7A-4B97-87C1-0E4848F72A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" r="19519"/>
            <a:stretch>
              <a:fillRect/>
            </a:stretch>
          </p:blipFill>
          <p:spPr bwMode="auto">
            <a:xfrm>
              <a:off x="7215305" y="-2366282"/>
              <a:ext cx="2213133" cy="15632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847F207-E4A3-DEEE-0E20-1AB520A23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824" b="400"/>
            <a:stretch/>
          </p:blipFill>
          <p:spPr bwMode="auto">
            <a:xfrm>
              <a:off x="7230644" y="-2366282"/>
              <a:ext cx="2197794" cy="1556978"/>
            </a:xfrm>
            <a:custGeom>
              <a:avLst/>
              <a:gdLst>
                <a:gd name="connsiteX0" fmla="*/ 0 w 2197794"/>
                <a:gd name="connsiteY0" fmla="*/ 0 h 1556978"/>
                <a:gd name="connsiteX1" fmla="*/ 2197794 w 2197794"/>
                <a:gd name="connsiteY1" fmla="*/ 0 h 1556978"/>
                <a:gd name="connsiteX2" fmla="*/ 0 w 2197794"/>
                <a:gd name="connsiteY2" fmla="*/ 1556978 h 155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7794" h="1556978">
                  <a:moveTo>
                    <a:pt x="0" y="0"/>
                  </a:moveTo>
                  <a:lnTo>
                    <a:pt x="2197794" y="0"/>
                  </a:lnTo>
                  <a:lnTo>
                    <a:pt x="0" y="155697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17EDF89F-63B5-9FB6-C893-2A4F5826B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0775" y="-2354144"/>
            <a:ext cx="2249619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3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631C2A9D-57DC-050B-FB02-0C4BF80B3DDD}"/>
              </a:ext>
            </a:extLst>
          </p:cNvPr>
          <p:cNvSpPr/>
          <p:nvPr/>
        </p:nvSpPr>
        <p:spPr>
          <a:xfrm>
            <a:off x="4946072" y="304800"/>
            <a:ext cx="2299855" cy="12192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BB25559-E345-4A40-3A9F-403F18F54FB4}"/>
              </a:ext>
            </a:extLst>
          </p:cNvPr>
          <p:cNvSpPr/>
          <p:nvPr/>
        </p:nvSpPr>
        <p:spPr>
          <a:xfrm>
            <a:off x="5347853" y="2272146"/>
            <a:ext cx="1496291" cy="1542472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D1ECDB-8610-561E-195E-B8DDF66B5711}"/>
              </a:ext>
            </a:extLst>
          </p:cNvPr>
          <p:cNvGrpSpPr/>
          <p:nvPr/>
        </p:nvGrpSpPr>
        <p:grpSpPr>
          <a:xfrm>
            <a:off x="5048914" y="4562764"/>
            <a:ext cx="2084936" cy="1173017"/>
            <a:chOff x="5126182" y="4341092"/>
            <a:chExt cx="2084936" cy="11730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DE2386-E555-D205-E14F-F082C2D8BE4D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F35A74C8-5D48-1D26-4DC8-348D14C8372C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sp>
        <p:nvSpPr>
          <p:cNvPr id="8" name="Smiley Face 7">
            <a:extLst>
              <a:ext uri="{FF2B5EF4-FFF2-40B4-BE49-F238E27FC236}">
                <a16:creationId xmlns:a16="http://schemas.microsoft.com/office/drawing/2014/main" id="{2FFA2D8A-FE37-0065-DEEA-A9351B346756}"/>
              </a:ext>
            </a:extLst>
          </p:cNvPr>
          <p:cNvSpPr/>
          <p:nvPr/>
        </p:nvSpPr>
        <p:spPr>
          <a:xfrm>
            <a:off x="8287746" y="2558243"/>
            <a:ext cx="868218" cy="868218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40685-7B6A-BCE7-B624-436DAB4F4A50}"/>
              </a:ext>
            </a:extLst>
          </p:cNvPr>
          <p:cNvSpPr txBox="1"/>
          <p:nvPr/>
        </p:nvSpPr>
        <p:spPr>
          <a:xfrm>
            <a:off x="8050389" y="3440422"/>
            <a:ext cx="1342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LANGUAGE</a:t>
            </a:r>
          </a:p>
          <a:p>
            <a:pPr algn="ctr"/>
            <a:r>
              <a:rPr lang="en-PH" dirty="0"/>
              <a:t>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DBB563-EF65-F634-6D14-55C062F9DEFC}"/>
              </a:ext>
            </a:extLst>
          </p:cNvPr>
          <p:cNvCxnSpPr/>
          <p:nvPr/>
        </p:nvCxnSpPr>
        <p:spPr>
          <a:xfrm>
            <a:off x="6096000" y="1644073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C50E3-DC67-18ED-5D8E-DB06D69AFBA7}"/>
              </a:ext>
            </a:extLst>
          </p:cNvPr>
          <p:cNvCxnSpPr/>
          <p:nvPr/>
        </p:nvCxnSpPr>
        <p:spPr>
          <a:xfrm>
            <a:off x="6091382" y="3934568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4EEA88-5FC6-2865-49EC-41BCEA5A3215}"/>
              </a:ext>
            </a:extLst>
          </p:cNvPr>
          <p:cNvCxnSpPr>
            <a:cxnSpLocks/>
          </p:cNvCxnSpPr>
          <p:nvPr/>
        </p:nvCxnSpPr>
        <p:spPr>
          <a:xfrm flipH="1">
            <a:off x="4244108" y="3222394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F631E1-BF6D-51E5-82CB-11DB8CEDBEE6}"/>
              </a:ext>
            </a:extLst>
          </p:cNvPr>
          <p:cNvSpPr txBox="1"/>
          <p:nvPr/>
        </p:nvSpPr>
        <p:spPr>
          <a:xfrm>
            <a:off x="6122608" y="3981163"/>
            <a:ext cx="1319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API REQUESTS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660D-08E2-0F11-7233-A14799C42FCC}"/>
              </a:ext>
            </a:extLst>
          </p:cNvPr>
          <p:cNvSpPr txBox="1"/>
          <p:nvPr/>
        </p:nvSpPr>
        <p:spPr>
          <a:xfrm>
            <a:off x="6091382" y="1736346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BROWSING</a:t>
            </a:r>
          </a:p>
        </p:txBody>
      </p:sp>
      <p:pic>
        <p:nvPicPr>
          <p:cNvPr id="2050" name="Picture 2" descr="GPS Icons - Free SVG &amp; PNG GPS Images - Noun Project">
            <a:extLst>
              <a:ext uri="{FF2B5EF4-FFF2-40B4-BE49-F238E27FC236}">
                <a16:creationId xmlns:a16="http://schemas.microsoft.com/office/drawing/2014/main" id="{4A9D9745-E9E2-F8DC-2162-CAA61CAA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40" y="4548284"/>
            <a:ext cx="1042461" cy="10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4D470-4A4D-943C-147B-E1BD4C32E364}"/>
              </a:ext>
            </a:extLst>
          </p:cNvPr>
          <p:cNvGrpSpPr/>
          <p:nvPr/>
        </p:nvGrpSpPr>
        <p:grpSpPr>
          <a:xfrm>
            <a:off x="2856319" y="2511137"/>
            <a:ext cx="1214398" cy="1303481"/>
            <a:chOff x="2821893" y="2253673"/>
            <a:chExt cx="1214398" cy="156094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27F8C2ED-174A-64B8-D873-D54B74EC9C1D}"/>
                </a:ext>
              </a:extLst>
            </p:cNvPr>
            <p:cNvSpPr/>
            <p:nvPr/>
          </p:nvSpPr>
          <p:spPr>
            <a:xfrm>
              <a:off x="2821893" y="317730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B860CC08-0DC6-2704-CC90-1B5D77E91412}"/>
                </a:ext>
              </a:extLst>
            </p:cNvPr>
            <p:cNvSpPr/>
            <p:nvPr/>
          </p:nvSpPr>
          <p:spPr>
            <a:xfrm>
              <a:off x="2821893" y="272039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5FEC2272-17FC-DEAD-81D5-4E9192E6A2D5}"/>
                </a:ext>
              </a:extLst>
            </p:cNvPr>
            <p:cNvSpPr/>
            <p:nvPr/>
          </p:nvSpPr>
          <p:spPr>
            <a:xfrm>
              <a:off x="2821893" y="2253673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EF92EFC-E75F-9AF6-0EA2-B9625670FD6F}"/>
              </a:ext>
            </a:extLst>
          </p:cNvPr>
          <p:cNvSpPr txBox="1"/>
          <p:nvPr/>
        </p:nvSpPr>
        <p:spPr>
          <a:xfrm>
            <a:off x="2780081" y="3057129"/>
            <a:ext cx="136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DATABASES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B9AC7-90F3-3659-A4FE-E8FF088030DD}"/>
              </a:ext>
            </a:extLst>
          </p:cNvPr>
          <p:cNvSpPr txBox="1"/>
          <p:nvPr/>
        </p:nvSpPr>
        <p:spPr>
          <a:xfrm>
            <a:off x="2649119" y="5590745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GEOLOCATION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1E4832-0A1C-B3A5-B090-42881FC3FE53}"/>
              </a:ext>
            </a:extLst>
          </p:cNvPr>
          <p:cNvCxnSpPr>
            <a:cxnSpLocks/>
          </p:cNvCxnSpPr>
          <p:nvPr/>
        </p:nvCxnSpPr>
        <p:spPr>
          <a:xfrm flipH="1">
            <a:off x="7038108" y="3166976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70C10A-7745-8ACD-4FF8-E8D9A60B6265}"/>
              </a:ext>
            </a:extLst>
          </p:cNvPr>
          <p:cNvSpPr txBox="1"/>
          <p:nvPr/>
        </p:nvSpPr>
        <p:spPr>
          <a:xfrm>
            <a:off x="4096477" y="2914617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MANAGES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2CA2F-E79C-CF83-09E2-96923B84D38C}"/>
              </a:ext>
            </a:extLst>
          </p:cNvPr>
          <p:cNvSpPr txBox="1"/>
          <p:nvPr/>
        </p:nvSpPr>
        <p:spPr>
          <a:xfrm>
            <a:off x="6830561" y="2865974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EXECUTES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C2D029-9F28-8ABB-0634-B562D866BA46}"/>
              </a:ext>
            </a:extLst>
          </p:cNvPr>
          <p:cNvCxnSpPr>
            <a:cxnSpLocks/>
          </p:cNvCxnSpPr>
          <p:nvPr/>
        </p:nvCxnSpPr>
        <p:spPr>
          <a:xfrm>
            <a:off x="4141608" y="5069514"/>
            <a:ext cx="1003047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8158B2-59F8-2F75-0A51-4EE3B80E9F75}"/>
              </a:ext>
            </a:extLst>
          </p:cNvPr>
          <p:cNvSpPr txBox="1"/>
          <p:nvPr/>
        </p:nvSpPr>
        <p:spPr>
          <a:xfrm>
            <a:off x="3931203" y="478556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CAPTURES</a:t>
            </a:r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CB77DD0E-7BB8-CFC4-09C5-14418CD6E68C}"/>
              </a:ext>
            </a:extLst>
          </p:cNvPr>
          <p:cNvSpPr/>
          <p:nvPr/>
        </p:nvSpPr>
        <p:spPr>
          <a:xfrm>
            <a:off x="8232328" y="4525818"/>
            <a:ext cx="979054" cy="979054"/>
          </a:xfrm>
          <a:prstGeom prst="foldedCorne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7C0A03-D654-026D-1872-5F09BC089E0F}"/>
              </a:ext>
            </a:extLst>
          </p:cNvPr>
          <p:cNvSpPr txBox="1"/>
          <p:nvPr/>
        </p:nvSpPr>
        <p:spPr>
          <a:xfrm>
            <a:off x="7946437" y="5527849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COMMANDS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667184-96D4-FC27-D5D2-C3C9A866B66E}"/>
              </a:ext>
            </a:extLst>
          </p:cNvPr>
          <p:cNvCxnSpPr>
            <a:cxnSpLocks/>
          </p:cNvCxnSpPr>
          <p:nvPr/>
        </p:nvCxnSpPr>
        <p:spPr>
          <a:xfrm flipH="1">
            <a:off x="7082573" y="5073360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E01A84-7CAA-31AF-8007-56FB74F87248}"/>
              </a:ext>
            </a:extLst>
          </p:cNvPr>
          <p:cNvSpPr txBox="1"/>
          <p:nvPr/>
        </p:nvSpPr>
        <p:spPr>
          <a:xfrm>
            <a:off x="6875026" y="477235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PARSES</a:t>
            </a:r>
          </a:p>
        </p:txBody>
      </p:sp>
    </p:spTree>
    <p:extLst>
      <p:ext uri="{BB962C8B-B14F-4D97-AF65-F5344CB8AC3E}">
        <p14:creationId xmlns:p14="http://schemas.microsoft.com/office/powerpoint/2010/main" val="21863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1889-6A27-085D-DFC8-EC4A4757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B4ABE1-EE09-D9F5-5CE6-0C78C362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387164"/>
              </p:ext>
            </p:extLst>
          </p:nvPr>
        </p:nvGraphicFramePr>
        <p:xfrm>
          <a:off x="2032000" y="719666"/>
          <a:ext cx="81279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3092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52804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74650752"/>
                    </a:ext>
                  </a:extLst>
                </a:gridCol>
              </a:tblGrid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6522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2 Cameras :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Visual to Audio Substitution</a:t>
                      </a:r>
                    </a:p>
                    <a:p>
                      <a:r>
                        <a:rPr lang="en-PH" sz="1400" dirty="0"/>
                        <a:t>(Custom Algorithm)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Earphone Speakers: Audio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369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Hand Gesture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MediaPipe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085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Microphone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Voice Command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WhisperX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368253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755249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6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7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PI4-MODBP-2GB RASPBERRY-PI, SBC, Raspberry Pi4 B 2GB, BCM2711 | element14  Philippines">
            <a:extLst>
              <a:ext uri="{FF2B5EF4-FFF2-40B4-BE49-F238E27FC236}">
                <a16:creationId xmlns:a16="http://schemas.microsoft.com/office/drawing/2014/main" id="{AC7D2A78-B6DE-D007-8E50-766DF66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75" y="1861324"/>
            <a:ext cx="2389621" cy="15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536FA-A223-8A67-1ED2-5D704EC28F91}"/>
              </a:ext>
            </a:extLst>
          </p:cNvPr>
          <p:cNvCxnSpPr>
            <a:cxnSpLocks/>
          </p:cNvCxnSpPr>
          <p:nvPr/>
        </p:nvCxnSpPr>
        <p:spPr>
          <a:xfrm flipH="1">
            <a:off x="7778304" y="2645161"/>
            <a:ext cx="29594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80A82-4A58-1A47-F4ED-225EF8400E5F}"/>
              </a:ext>
            </a:extLst>
          </p:cNvPr>
          <p:cNvSpPr txBox="1"/>
          <p:nvPr/>
        </p:nvSpPr>
        <p:spPr>
          <a:xfrm>
            <a:off x="8097596" y="2275829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MIPI CSI-2 </a:t>
            </a:r>
            <a:r>
              <a:rPr lang="en-PH" sz="1200" b="1" dirty="0"/>
              <a:t>TO</a:t>
            </a:r>
            <a:r>
              <a:rPr lang="en-PH" dirty="0"/>
              <a:t> USB</a:t>
            </a:r>
          </a:p>
        </p:txBody>
      </p:sp>
      <p:pic>
        <p:nvPicPr>
          <p:cNvPr id="2056" name="Picture 8" descr="Amazon.com: Arducam CSI to USB UVC Camera Adapter Board for Raspberry Pi HQ  Camera, 12.3MP IMX477 Camera Board : Electronics">
            <a:extLst>
              <a:ext uri="{FF2B5EF4-FFF2-40B4-BE49-F238E27FC236}">
                <a16:creationId xmlns:a16="http://schemas.microsoft.com/office/drawing/2014/main" id="{924A6197-48D6-2175-FEEF-811156FC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2" y="1688839"/>
            <a:ext cx="833144" cy="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2E33-F45A-FA98-E726-40D7A6B3B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462284" y="2593694"/>
            <a:ext cx="1106805" cy="1030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BB60D-25DE-5A9C-92EA-D0322A763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313184" y="2593694"/>
            <a:ext cx="1106805" cy="1030558"/>
          </a:xfrm>
          <a:prstGeom prst="rect">
            <a:avLst/>
          </a:prstGeom>
        </p:spPr>
      </p:pic>
      <p:pic>
        <p:nvPicPr>
          <p:cNvPr id="2058" name="Picture 10" descr="SIM808 GPS-GSM-GPRS Module – Future Electronics Egypt">
            <a:extLst>
              <a:ext uri="{FF2B5EF4-FFF2-40B4-BE49-F238E27FC236}">
                <a16:creationId xmlns:a16="http://schemas.microsoft.com/office/drawing/2014/main" id="{39D83DF9-4162-A324-7424-00618D41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437713" y="537083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94985E-23B1-3BFA-6995-057042F8FF88}"/>
              </a:ext>
            </a:extLst>
          </p:cNvPr>
          <p:cNvCxnSpPr>
            <a:cxnSpLocks/>
          </p:cNvCxnSpPr>
          <p:nvPr/>
        </p:nvCxnSpPr>
        <p:spPr>
          <a:xfrm>
            <a:off x="4827896" y="1073299"/>
            <a:ext cx="914400" cy="757766"/>
          </a:xfrm>
          <a:prstGeom prst="bentConnector3">
            <a:avLst>
              <a:gd name="adj1" fmla="val 99537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96950-1DFE-23A9-4162-F4CEC42D7778}"/>
              </a:ext>
            </a:extLst>
          </p:cNvPr>
          <p:cNvSpPr txBox="1"/>
          <p:nvPr/>
        </p:nvSpPr>
        <p:spPr>
          <a:xfrm>
            <a:off x="5798022" y="1377685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70C93-AB0B-D00E-DBBF-DF2E15B5FD21}"/>
              </a:ext>
            </a:extLst>
          </p:cNvPr>
          <p:cNvSpPr txBox="1"/>
          <p:nvPr/>
        </p:nvSpPr>
        <p:spPr>
          <a:xfrm>
            <a:off x="9462281" y="366511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FFFDB-4210-D069-1563-DB12007E4ADF}"/>
              </a:ext>
            </a:extLst>
          </p:cNvPr>
          <p:cNvSpPr txBox="1"/>
          <p:nvPr/>
        </p:nvSpPr>
        <p:spPr>
          <a:xfrm>
            <a:off x="3148878" y="1785959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DCF3E8-5E11-CFE4-81EC-782F4202A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37" b="98526" l="5053" r="94632">
                        <a14:foregroundMark x1="11053" y1="19579" x2="5053" y2="24000"/>
                        <a14:foregroundMark x1="5053" y1="24000" x2="10105" y2="30316"/>
                        <a14:foregroundMark x1="10105" y1="30316" x2="11053" y2="30211"/>
                        <a14:foregroundMark x1="41474" y1="9895" x2="36316" y2="8842"/>
                        <a14:foregroundMark x1="93895" y1="42947" x2="92105" y2="70105"/>
                        <a14:foregroundMark x1="94632" y1="43579" x2="93474" y2="55684"/>
                        <a14:foregroundMark x1="93474" y1="55684" x2="94316" y2="58316"/>
                        <a14:foregroundMark x1="94105" y1="42737" x2="93158" y2="44421"/>
                        <a14:foregroundMark x1="93579" y1="42526" x2="94632" y2="42316"/>
                        <a14:foregroundMark x1="83579" y1="89895" x2="84105" y2="98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666" y="3993772"/>
            <a:ext cx="1354437" cy="13544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A872E0-0BB2-BC20-E773-8A31A1B5BF2C}"/>
              </a:ext>
            </a:extLst>
          </p:cNvPr>
          <p:cNvCxnSpPr/>
          <p:nvPr/>
        </p:nvCxnSpPr>
        <p:spPr>
          <a:xfrm>
            <a:off x="6788025" y="3465135"/>
            <a:ext cx="0" cy="10572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A03C52-54B9-830C-7A40-606902BA1972}"/>
              </a:ext>
            </a:extLst>
          </p:cNvPr>
          <p:cNvSpPr txBox="1"/>
          <p:nvPr/>
        </p:nvSpPr>
        <p:spPr>
          <a:xfrm>
            <a:off x="4724182" y="5348206"/>
            <a:ext cx="3261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265089-136D-FA4B-EBD5-AD145FB49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31" b="64440" l="35355" r="64234">
                        <a14:foregroundMark x1="56937" y1="43525" x2="38027" y2="41213"/>
                        <a14:foregroundMark x1="38027" y1="41213" x2="36691" y2="58376"/>
                        <a14:foregroundMark x1="36691" y1="58376" x2="43474" y2="63052"/>
                        <a14:foregroundMark x1="43474" y1="63052" x2="62641" y2="63618"/>
                        <a14:foregroundMark x1="62641" y1="63618" x2="62384" y2="47945"/>
                        <a14:foregroundMark x1="62384" y1="47945" x2="57091" y2="41213"/>
                        <a14:foregroundMark x1="57091" y1="41213" x2="56166" y2="41213"/>
                        <a14:foregroundMark x1="37050" y1="42960" x2="36691" y2="47893"/>
                        <a14:foregroundMark x1="39003" y1="40750" x2="47328" y2="40082"/>
                        <a14:foregroundMark x1="47328" y1="40082" x2="47585" y2="40082"/>
                        <a14:foregroundMark x1="62539" y1="43885" x2="48869" y2="43320"/>
                        <a14:foregroundMark x1="36999" y1="43063" x2="37153" y2="40082"/>
                        <a14:foregroundMark x1="35868" y1="41110" x2="35868" y2="44090"/>
                        <a14:foregroundMark x1="41213" y1="63464" x2="44039" y2="62693"/>
                        <a14:foregroundMark x1="41829" y1="63618" x2="36023" y2="62025"/>
                        <a14:foregroundMark x1="37050" y1="64337" x2="42857" y2="62590"/>
                        <a14:foregroundMark x1="41778" y1="64388" x2="41316" y2="64440"/>
                        <a14:foregroundMark x1="45529" y1="60380" x2="41213" y2="60175"/>
                        <a14:foregroundMark x1="41675" y1="54573" x2="49589" y2="51696"/>
                        <a14:foregroundMark x1="49589" y1="51696" x2="45272" y2="45067"/>
                        <a14:foregroundMark x1="45272" y1="45067" x2="50976" y2="57348"/>
                        <a14:foregroundMark x1="50976" y1="57348" x2="59404" y2="55807"/>
                        <a14:foregroundMark x1="48356" y1="46660" x2="56269" y2="54419"/>
                        <a14:foregroundMark x1="56269" y1="53957" x2="47225" y2="53597"/>
                        <a14:foregroundMark x1="47225" y1="53597" x2="56526" y2="51696"/>
                        <a14:foregroundMark x1="56526" y1="51696" x2="48458" y2="52518"/>
                        <a14:foregroundMark x1="48458" y1="52518" x2="58736" y2="52724"/>
                        <a14:foregroundMark x1="58736" y1="52724" x2="51747" y2="56012"/>
                        <a14:foregroundMark x1="51747" y1="56012" x2="56218" y2="53032"/>
                        <a14:foregroundMark x1="54419" y1="54728" x2="41470" y2="54265"/>
                        <a14:foregroundMark x1="41470" y1="54265" x2="45683" y2="55807"/>
                        <a14:foregroundMark x1="47893" y1="55601" x2="44810" y2="55087"/>
                        <a14:foregroundMark x1="47122" y1="55190" x2="53083" y2="54830"/>
                        <a14:foregroundMark x1="42138" y1="61871" x2="49229" y2="60021"/>
                        <a14:foregroundMark x1="49229" y1="60021" x2="57246" y2="60534"/>
                        <a14:foregroundMark x1="57246" y1="60534" x2="57400" y2="60689"/>
                        <a14:foregroundMark x1="45221" y1="57605" x2="46557" y2="57811"/>
                        <a14:foregroundMark x1="47739" y1="60586" x2="52467" y2="60843"/>
                        <a14:foregroundMark x1="58941" y1="60997" x2="50154" y2="60534"/>
                        <a14:foregroundMark x1="50154" y1="60534" x2="51439" y2="60791"/>
                        <a14:foregroundMark x1="48510" y1="60329" x2="54882" y2="63669"/>
                        <a14:foregroundMark x1="37102" y1="62025" x2="36125" y2="59764"/>
                        <a14:foregroundMark x1="61100" y1="40904" x2="62384" y2="43936"/>
                        <a14:foregroundMark x1="61305" y1="40956" x2="63001" y2="43885"/>
                        <a14:foregroundMark x1="35920" y1="57297" x2="35766" y2="57297"/>
                        <a14:foregroundMark x1="35612" y1="57040" x2="35612" y2="57040"/>
                        <a14:foregroundMark x1="35766" y1="56732" x2="35766" y2="56732"/>
                        <a14:foregroundMark x1="35612" y1="44502" x2="35355" y2="47996"/>
                        <a14:foregroundMark x1="63515" y1="51799" x2="64052" y2="58783"/>
                        <a14:backgroundMark x1="64697" y1="61614" x2="64543" y2="60740"/>
                        <a14:backgroundMark x1="64337" y1="60123" x2="64234" y2="61768"/>
                        <a14:backgroundMark x1="64543" y1="58890" x2="64440" y2="59353"/>
                        <a14:backgroundMark x1="64440" y1="58839" x2="64645" y2="57091"/>
                        <a14:backgroundMark x1="72199" y1="54060" x2="72199" y2="54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39630" r="34425" b="34444"/>
          <a:stretch>
            <a:fillRect/>
          </a:stretch>
        </p:blipFill>
        <p:spPr bwMode="auto">
          <a:xfrm>
            <a:off x="3006470" y="2460495"/>
            <a:ext cx="1525032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CDA064-FB56-227A-EF2B-BE4658986F42}"/>
              </a:ext>
            </a:extLst>
          </p:cNvPr>
          <p:cNvSpPr txBox="1"/>
          <p:nvPr/>
        </p:nvSpPr>
        <p:spPr>
          <a:xfrm>
            <a:off x="3006470" y="3675719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F74C03-058B-C136-1994-813CC1A9A686}"/>
              </a:ext>
            </a:extLst>
          </p:cNvPr>
          <p:cNvCxnSpPr/>
          <p:nvPr/>
        </p:nvCxnSpPr>
        <p:spPr>
          <a:xfrm flipV="1">
            <a:off x="4531502" y="2013099"/>
            <a:ext cx="834028" cy="508884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6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370150" y="1953657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6E16DBB-FE7A-9E7F-0631-60710938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52400"/>
            <a:ext cx="841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4173572-9013-6E55-D9EF-EEA9AF4B76F5}"/>
              </a:ext>
            </a:extLst>
          </p:cNvPr>
          <p:cNvGrpSpPr/>
          <p:nvPr/>
        </p:nvGrpSpPr>
        <p:grpSpPr>
          <a:xfrm>
            <a:off x="5238079" y="671213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4299F9D-9004-BA30-2574-3F64962DF940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13D034-69C3-379B-BF3E-575EA5E90086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A71617C6-9DF3-C176-B636-AD5FA81508A7}"/>
              </a:ext>
            </a:extLst>
          </p:cNvPr>
          <p:cNvSpPr/>
          <p:nvPr/>
        </p:nvSpPr>
        <p:spPr>
          <a:xfrm>
            <a:off x="759985" y="3738070"/>
            <a:ext cx="2479853" cy="2201875"/>
          </a:xfrm>
          <a:prstGeom prst="cube">
            <a:avLst>
              <a:gd name="adj" fmla="val 1968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A159F304-49BB-D559-541F-5769919C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2" y="1423354"/>
            <a:ext cx="2325912" cy="13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F49E28-E40F-87C4-1962-1AB89ADC415F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596EE8-1863-6F0F-8AB1-57F2F27FAA25}"/>
              </a:ext>
            </a:extLst>
          </p:cNvPr>
          <p:cNvCxnSpPr/>
          <p:nvPr/>
        </p:nvCxnSpPr>
        <p:spPr>
          <a:xfrm flipV="1">
            <a:off x="2091349" y="2757833"/>
            <a:ext cx="0" cy="7242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A356B-1BE7-4431-36E5-0BB37F1CD26F}"/>
              </a:ext>
            </a:extLst>
          </p:cNvPr>
          <p:cNvCxnSpPr>
            <a:cxnSpLocks/>
          </p:cNvCxnSpPr>
          <p:nvPr/>
        </p:nvCxnSpPr>
        <p:spPr>
          <a:xfrm flipV="1">
            <a:off x="3306473" y="1148612"/>
            <a:ext cx="2099463" cy="5192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D836E126-40FF-9257-D8A4-D9B5B12A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6673" y="786963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615639-46DB-4270-7BB8-0203327B7E90}"/>
              </a:ext>
            </a:extLst>
          </p:cNvPr>
          <p:cNvSpPr txBox="1"/>
          <p:nvPr/>
        </p:nvSpPr>
        <p:spPr>
          <a:xfrm>
            <a:off x="-3616" y="628118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sensory substitution devices and attempt to see if we could overcome the issues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3E108-631D-C562-2E53-DC8CC8EF8423}"/>
              </a:ext>
            </a:extLst>
          </p:cNvPr>
          <p:cNvSpPr txBox="1"/>
          <p:nvPr/>
        </p:nvSpPr>
        <p:spPr>
          <a:xfrm>
            <a:off x="7332149" y="3236553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Instructions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1E3FA4-FEFD-6AAD-8908-0EE9B5AA0EF9}"/>
              </a:ext>
            </a:extLst>
          </p:cNvPr>
          <p:cNvCxnSpPr>
            <a:cxnSpLocks/>
          </p:cNvCxnSpPr>
          <p:nvPr/>
        </p:nvCxnSpPr>
        <p:spPr>
          <a:xfrm>
            <a:off x="7078447" y="3033486"/>
            <a:ext cx="558625" cy="2351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D4484F80-37EB-2922-37B7-7C2F82D4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42" y="1857852"/>
            <a:ext cx="1485595" cy="1485595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26484D64-3F63-7B27-0BA9-BF57D6F86CD2}"/>
              </a:ext>
            </a:extLst>
          </p:cNvPr>
          <p:cNvSpPr txBox="1"/>
          <p:nvPr/>
        </p:nvSpPr>
        <p:spPr>
          <a:xfrm>
            <a:off x="102344" y="2945508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Process 3D Space</a:t>
            </a:r>
          </a:p>
          <a:p>
            <a:r>
              <a:rPr lang="en-PH" dirty="0"/>
              <a:t>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711F010D-BE50-6C6F-E687-332E4D6F3D93}"/>
              </a:ext>
            </a:extLst>
          </p:cNvPr>
          <p:cNvSpPr txBox="1"/>
          <p:nvPr/>
        </p:nvSpPr>
        <p:spPr>
          <a:xfrm>
            <a:off x="3134753" y="1716583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Filter only 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3F80835-7466-BED3-ED7B-5E820656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5" y="3343448"/>
            <a:ext cx="2461565" cy="24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ED68526F-6863-A450-1456-3B868E914565}"/>
              </a:ext>
            </a:extLst>
          </p:cNvPr>
          <p:cNvSpPr txBox="1"/>
          <p:nvPr/>
        </p:nvSpPr>
        <p:spPr>
          <a:xfrm>
            <a:off x="9940003" y="5481519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System</a:t>
            </a:r>
          </a:p>
        </p:txBody>
      </p: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675737EA-8DAF-533F-E899-23D206847E60}"/>
              </a:ext>
            </a:extLst>
          </p:cNvPr>
          <p:cNvCxnSpPr>
            <a:cxnSpLocks/>
          </p:cNvCxnSpPr>
          <p:nvPr/>
        </p:nvCxnSpPr>
        <p:spPr>
          <a:xfrm>
            <a:off x="8395607" y="3591838"/>
            <a:ext cx="1004426" cy="4900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6C5447B-EECD-BD17-C8C9-83BEB9DC8DB5}"/>
              </a:ext>
            </a:extLst>
          </p:cNvPr>
          <p:cNvSpPr txBox="1"/>
          <p:nvPr/>
        </p:nvSpPr>
        <p:spPr>
          <a:xfrm>
            <a:off x="8059123" y="2436891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Information</a:t>
            </a:r>
          </a:p>
        </p:txBody>
      </p: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5CCC2021-E9D5-C91D-B4F5-8BA3F76E1510}"/>
              </a:ext>
            </a:extLst>
          </p:cNvPr>
          <p:cNvCxnSpPr>
            <a:cxnSpLocks/>
          </p:cNvCxnSpPr>
          <p:nvPr/>
        </p:nvCxnSpPr>
        <p:spPr>
          <a:xfrm flipH="1" flipV="1">
            <a:off x="8961122" y="2820912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D26B8240-EDB1-E760-C18F-BF756A4537E3}"/>
              </a:ext>
            </a:extLst>
          </p:cNvPr>
          <p:cNvCxnSpPr>
            <a:cxnSpLocks/>
          </p:cNvCxnSpPr>
          <p:nvPr/>
        </p:nvCxnSpPr>
        <p:spPr>
          <a:xfrm flipH="1" flipV="1">
            <a:off x="7011525" y="1649445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9" name="TextBox 4118">
            <a:extLst>
              <a:ext uri="{FF2B5EF4-FFF2-40B4-BE49-F238E27FC236}">
                <a16:creationId xmlns:a16="http://schemas.microsoft.com/office/drawing/2014/main" id="{E0401B0E-4993-3371-9BE5-3F5C49B2B51C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44489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4C9D-9CEF-81E1-CCA9-2995A800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6D91BE-A93F-A600-5C9F-0B3A6B9FBF1A}"/>
              </a:ext>
            </a:extLst>
          </p:cNvPr>
          <p:cNvGrpSpPr/>
          <p:nvPr/>
        </p:nvGrpSpPr>
        <p:grpSpPr>
          <a:xfrm>
            <a:off x="5238079" y="949191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D89F52-A366-9678-09EE-BD45790AA70C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A44838-584E-91CC-265D-CDBE2AAC730F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7DFEB69B-89FF-EF17-A1E6-E94880071E37}"/>
              </a:ext>
            </a:extLst>
          </p:cNvPr>
          <p:cNvSpPr/>
          <p:nvPr/>
        </p:nvSpPr>
        <p:spPr>
          <a:xfrm>
            <a:off x="250271" y="1144819"/>
            <a:ext cx="758253" cy="615140"/>
          </a:xfrm>
          <a:prstGeom prst="cube">
            <a:avLst>
              <a:gd name="adj" fmla="val 303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4260A3E8-CEF8-888E-DB49-9D140072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10" y="1144819"/>
            <a:ext cx="1093571" cy="6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1540569-93F8-E798-0E9E-3C5C223E8C5C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755B9B-4094-5232-4A8F-0AD2A8C13687}"/>
              </a:ext>
            </a:extLst>
          </p:cNvPr>
          <p:cNvCxnSpPr>
            <a:cxnSpLocks/>
          </p:cNvCxnSpPr>
          <p:nvPr/>
        </p:nvCxnSpPr>
        <p:spPr>
          <a:xfrm>
            <a:off x="1087117" y="1287983"/>
            <a:ext cx="13707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3201855C-D978-DA54-7F02-8B4C3230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7077" y="1021614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EB58C04-35D3-8C84-0BD6-4E9BCC4DA068}"/>
              </a:ext>
            </a:extLst>
          </p:cNvPr>
          <p:cNvSpPr txBox="1"/>
          <p:nvPr/>
        </p:nvSpPr>
        <p:spPr>
          <a:xfrm>
            <a:off x="-3616" y="565784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</a:t>
            </a:r>
            <a:r>
              <a:rPr lang="en-US" sz="1400" b="1" dirty="0"/>
              <a:t>sensory substitution devices </a:t>
            </a:r>
            <a:r>
              <a:rPr lang="en-US" sz="1400" dirty="0"/>
              <a:t>and attempt to see if we could overcome the </a:t>
            </a:r>
            <a:r>
              <a:rPr lang="en-US" sz="1400" u="sng" dirty="0"/>
              <a:t>issues</a:t>
            </a:r>
            <a:r>
              <a:rPr lang="en-US" sz="1400" dirty="0"/>
              <a:t>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4F483C-005B-992E-5ECF-008A62AFA579}"/>
              </a:ext>
            </a:extLst>
          </p:cNvPr>
          <p:cNvSpPr txBox="1"/>
          <p:nvPr/>
        </p:nvSpPr>
        <p:spPr>
          <a:xfrm>
            <a:off x="8164166" y="1554889"/>
            <a:ext cx="1114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Instructions</a:t>
            </a:r>
          </a:p>
        </p:txBody>
      </p: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74DC034C-CA50-B8D0-BD12-8B99C4B1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78" y="1718317"/>
            <a:ext cx="1212553" cy="1212553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FF1FA455-D4AD-4D1F-DA4A-92A2C7F2C56C}"/>
              </a:ext>
            </a:extLst>
          </p:cNvPr>
          <p:cNvSpPr txBox="1"/>
          <p:nvPr/>
        </p:nvSpPr>
        <p:spPr>
          <a:xfrm>
            <a:off x="1066124" y="1346231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Process 3D</a:t>
            </a:r>
          </a:p>
          <a:p>
            <a:r>
              <a:rPr lang="en-PH" sz="1400" dirty="0"/>
              <a:t>space 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606F5D85-FA15-DBA2-E070-4FFACF85E2C8}"/>
              </a:ext>
            </a:extLst>
          </p:cNvPr>
          <p:cNvSpPr txBox="1"/>
          <p:nvPr/>
        </p:nvSpPr>
        <p:spPr>
          <a:xfrm>
            <a:off x="3799384" y="1341668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Filters only</a:t>
            </a:r>
          </a:p>
          <a:p>
            <a:r>
              <a:rPr lang="en-PH" sz="1400" dirty="0"/>
              <a:t>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ADA94D7-B96E-8C10-A555-2BBC96A7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579" y="807328"/>
            <a:ext cx="1200155" cy="12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F1FE1B16-EB32-E1E4-785C-B16F180324C9}"/>
              </a:ext>
            </a:extLst>
          </p:cNvPr>
          <p:cNvSpPr txBox="1"/>
          <p:nvPr/>
        </p:nvSpPr>
        <p:spPr>
          <a:xfrm>
            <a:off x="8176831" y="979915"/>
            <a:ext cx="10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Information</a:t>
            </a: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A6B5A881-435F-4FA1-B459-4F68332A4482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20ABF-1562-4256-6D76-673C75845CEE}"/>
              </a:ext>
            </a:extLst>
          </p:cNvPr>
          <p:cNvCxnSpPr>
            <a:cxnSpLocks/>
          </p:cNvCxnSpPr>
          <p:nvPr/>
        </p:nvCxnSpPr>
        <p:spPr>
          <a:xfrm>
            <a:off x="3868566" y="1287983"/>
            <a:ext cx="13695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6142DA-A6BA-5043-B60A-FCB24E338898}"/>
              </a:ext>
            </a:extLst>
          </p:cNvPr>
          <p:cNvSpPr txBox="1"/>
          <p:nvPr/>
        </p:nvSpPr>
        <p:spPr>
          <a:xfrm>
            <a:off x="1144462" y="2190828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Based on Brain visual techniques</a:t>
            </a:r>
            <a:endParaRPr lang="en-P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1F66-ACD1-6528-5D24-8044AEAA5B0C}"/>
              </a:ext>
            </a:extLst>
          </p:cNvPr>
          <p:cNvSpPr txBox="1"/>
          <p:nvPr/>
        </p:nvSpPr>
        <p:spPr>
          <a:xfrm>
            <a:off x="471861" y="2746203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Visual movement </a:t>
            </a:r>
            <a:r>
              <a:rPr lang="en-US" dirty="0"/>
              <a:t>is proportional to depth at focus point, but is inversely proportional to peripheral changes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Audio spectrum </a:t>
            </a:r>
            <a:r>
              <a:rPr lang="en-US" dirty="0"/>
              <a:t>is unequally scaled based on the Equal-loudness contour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Focus radius </a:t>
            </a:r>
            <a:r>
              <a:rPr lang="en-US" dirty="0"/>
              <a:t>is proportional the frequency spectrum, but is inversely proportional to frequency detail</a:t>
            </a:r>
            <a:endParaRPr lang="en-P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22EDD-6EF9-484A-DC2B-DACF867E79E7}"/>
              </a:ext>
            </a:extLst>
          </p:cNvPr>
          <p:cNvCxnSpPr>
            <a:cxnSpLocks/>
          </p:cNvCxnSpPr>
          <p:nvPr/>
        </p:nvCxnSpPr>
        <p:spPr>
          <a:xfrm>
            <a:off x="6717300" y="1517512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58B05-023F-96C5-1A91-E2BC991E0F7C}"/>
              </a:ext>
            </a:extLst>
          </p:cNvPr>
          <p:cNvCxnSpPr>
            <a:cxnSpLocks/>
          </p:cNvCxnSpPr>
          <p:nvPr/>
        </p:nvCxnSpPr>
        <p:spPr>
          <a:xfrm flipH="1">
            <a:off x="6717300" y="1305754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245C5-57F1-A042-81AC-A8C80FC3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689" y="1972331"/>
            <a:ext cx="704525" cy="704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43300C-E431-950F-D191-C45D3DC6C66B}"/>
              </a:ext>
            </a:extLst>
          </p:cNvPr>
          <p:cNvSpPr txBox="1"/>
          <p:nvPr/>
        </p:nvSpPr>
        <p:spPr>
          <a:xfrm>
            <a:off x="7865912" y="2092964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 allow custom controls</a:t>
            </a:r>
            <a:endParaRPr lang="en-P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020B7-257B-440C-3FD1-8EDBA3ABBF43}"/>
              </a:ext>
            </a:extLst>
          </p:cNvPr>
          <p:cNvSpPr txBox="1"/>
          <p:nvPr/>
        </p:nvSpPr>
        <p:spPr>
          <a:xfrm>
            <a:off x="7190604" y="2742864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Hand gestures</a:t>
            </a:r>
            <a:r>
              <a:rPr lang="en-US" dirty="0"/>
              <a:t> to navigate the system (hand gestures detected by camera)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Virtual world</a:t>
            </a:r>
            <a:r>
              <a:rPr lang="en-US" dirty="0"/>
              <a:t> where the physical and digital interfaces meet (google maps and actual physical map)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Broader adaption </a:t>
            </a:r>
            <a:r>
              <a:rPr lang="en-US" dirty="0"/>
              <a:t>through demand from non-impaired users, supporting distribution and sustainability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095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01E4-541F-4946-EBF5-B3D36C38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D0BDC10C-237A-4B4A-B2A3-99A40BAD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2356790-15F2-1394-E2D8-B04440989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8A6ED22-BA46-2B9E-86C1-8D240DC592BF}"/>
              </a:ext>
            </a:extLst>
          </p:cNvPr>
          <p:cNvGrpSpPr/>
          <p:nvPr/>
        </p:nvGrpSpPr>
        <p:grpSpPr>
          <a:xfrm>
            <a:off x="294292" y="3429000"/>
            <a:ext cx="2213137" cy="1826454"/>
            <a:chOff x="283322" y="315790"/>
            <a:chExt cx="2213137" cy="182645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8120FFC-3802-6131-1401-E3B7868F3A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1" t="5966" r="10839" b="14648"/>
            <a:stretch>
              <a:fillRect/>
            </a:stretch>
          </p:blipFill>
          <p:spPr bwMode="auto">
            <a:xfrm>
              <a:off x="289665" y="315790"/>
              <a:ext cx="2202709" cy="15549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7D465-E567-576D-5506-5395D0BC7E57}"/>
                </a:ext>
              </a:extLst>
            </p:cNvPr>
            <p:cNvSpPr txBox="1"/>
            <p:nvPr/>
          </p:nvSpPr>
          <p:spPr>
            <a:xfrm>
              <a:off x="283322" y="1880634"/>
              <a:ext cx="2213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Environment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76508E5-07AA-8C4F-4DF0-28CA2C5A6F86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DFFB9241-B6F3-964B-0D8F-4DF0B386A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F894A75-E91D-B87D-D07C-F6BAE98EE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85405E-4F43-C556-2004-B3E6EBEA29B9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Point Cloud Projection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38BA30-EF46-A4CC-BDEE-962BEDA5CB8A}"/>
              </a:ext>
            </a:extLst>
          </p:cNvPr>
          <p:cNvGrpSpPr/>
          <p:nvPr/>
        </p:nvGrpSpPr>
        <p:grpSpPr>
          <a:xfrm>
            <a:off x="3200770" y="3298194"/>
            <a:ext cx="2155825" cy="1695650"/>
            <a:chOff x="3082925" y="184984"/>
            <a:chExt cx="2155825" cy="16956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9E05FD-2C2F-EC87-C693-512A7C5C2F8E}"/>
                </a:ext>
              </a:extLst>
            </p:cNvPr>
            <p:cNvSpPr txBox="1"/>
            <p:nvPr/>
          </p:nvSpPr>
          <p:spPr>
            <a:xfrm>
              <a:off x="3082925" y="1619024"/>
              <a:ext cx="21558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1E57E3C1-5537-E40F-AA67-F7388FC149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DB914AC1-23EF-301E-6C18-847A059B38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75F7A0B-5604-613D-938A-7C3C3B4624CA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B3F6FF11-6032-395D-65C5-7DF84187CA46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1ACB42-57FE-2A1E-9824-FE97EB08DB5E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91630B9-EDFE-9CF3-269B-CAB7FA7FCA5D}"/>
              </a:ext>
            </a:extLst>
          </p:cNvPr>
          <p:cNvCxnSpPr/>
          <p:nvPr/>
        </p:nvCxnSpPr>
        <p:spPr>
          <a:xfrm>
            <a:off x="2615976" y="421582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7DBE31-548E-1D9C-04F6-3A1C7E5A88FB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B1224-5162-8865-03A1-F69A3D4841D8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47598E-4B97-92C5-9582-59126C1CD3C0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2301F174-D8AC-573E-578F-B32E23496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0136A1AB-C65C-42AE-5A4D-CBD7B1396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85FDCE1-3AD5-0693-C87E-38DCEC33685B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D43A980-81DF-7A01-EE44-3B8523850765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FCEBF5-C820-AB92-C26E-9B2039E1A8AB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EE00130E-A98B-F78B-79B9-428B93BAA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2CF6F3-CF18-EE39-09A5-F5C119562687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421D1-B5DC-A4A1-E206-C79B39623DC0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643A3-956E-885C-6488-EFB8373E29ED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D4B94-0CCE-8D6F-B8EA-DA88C66612D4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A5D2D-6181-79A5-EBAE-87E8338448BE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F4701A-3892-EA38-76D6-9D3E90031B0F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921BC-DE20-51A0-D66A-28563BCC98D8}"/>
              </a:ext>
            </a:extLst>
          </p:cNvPr>
          <p:cNvCxnSpPr>
            <a:cxnSpLocks/>
          </p:cNvCxnSpPr>
          <p:nvPr/>
        </p:nvCxnSpPr>
        <p:spPr>
          <a:xfrm>
            <a:off x="5471468" y="4214044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2DDD3-6069-CFC8-A900-29DB6B8E9AC6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1FB28746-2E05-CCC0-F0AD-124DC3CB7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BD1445-307D-764E-C2BA-AC06DB0B95C7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34D94-5934-753A-0E44-DBFA0CFC44AA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Selective Spectrogram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0F10063B-3B70-DFFE-B1BC-C3B740067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4278682" y="1403912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7B6275-325E-0114-F003-B0AE7DA8AE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AE6C54-F1EA-DF6E-64D2-5053D4995A05}"/>
              </a:ext>
            </a:extLst>
          </p:cNvPr>
          <p:cNvCxnSpPr>
            <a:cxnSpLocks/>
          </p:cNvCxnSpPr>
          <p:nvPr/>
        </p:nvCxnSpPr>
        <p:spPr>
          <a:xfrm flipH="1">
            <a:off x="5484972" y="2184549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2131B1C3-2A13-2DB9-7860-88588FE4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1400860" y="5514655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1FE39D-280D-C8CC-1638-793DE90187BD}"/>
              </a:ext>
            </a:extLst>
          </p:cNvPr>
          <p:cNvCxnSpPr>
            <a:cxnSpLocks/>
          </p:cNvCxnSpPr>
          <p:nvPr/>
        </p:nvCxnSpPr>
        <p:spPr>
          <a:xfrm flipV="1">
            <a:off x="2208517" y="4811029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7BEE67B-9490-D575-B5AE-AA41E68DC7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87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918582-EC8B-C3DD-7EF8-F0F26D2E2A83}"/>
              </a:ext>
            </a:extLst>
          </p:cNvPr>
          <p:cNvCxnSpPr/>
          <p:nvPr/>
        </p:nvCxnSpPr>
        <p:spPr>
          <a:xfrm>
            <a:off x="2639654" y="6357681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E6CA64-44DE-DC07-1BC5-5733467BCAB6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D4BBD6-AAE3-5179-900A-3C1BE3752A24}"/>
              </a:ext>
            </a:extLst>
          </p:cNvPr>
          <p:cNvCxnSpPr>
            <a:cxnSpLocks/>
          </p:cNvCxnSpPr>
          <p:nvPr/>
        </p:nvCxnSpPr>
        <p:spPr>
          <a:xfrm>
            <a:off x="5484972" y="4619073"/>
            <a:ext cx="782234" cy="8311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D99C46-642A-5BC1-9ACC-962AA738C8B5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A716FF-56EC-46A3-3999-0091850D2460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4020A-B2C5-AB1B-8DAC-C68E6C4830AB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720D89-598B-044E-6310-0C2869F4B312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1ED717-3E93-0FBA-D41E-D497DB7C744C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D149E0-97F1-E134-63B8-AA65E1DA5797}"/>
              </a:ext>
            </a:extLst>
          </p:cNvPr>
          <p:cNvCxnSpPr/>
          <p:nvPr/>
        </p:nvCxnSpPr>
        <p:spPr>
          <a:xfrm>
            <a:off x="5347674" y="841307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B7B838-A478-A816-B5B1-D1F29F532E86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4A661-34CC-B47F-376F-BD4F1BCB32B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EAE28C-A72F-049C-FF06-70476E588106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8BC284-6FA3-F9B0-A866-CB215F9E59F4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B6F2C0-193F-BB2F-33CA-90531DACDABA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10" descr="SIM808 GPS-GSM-GPRS Module – Future Electronics Egypt">
            <a:extLst>
              <a:ext uri="{FF2B5EF4-FFF2-40B4-BE49-F238E27FC236}">
                <a16:creationId xmlns:a16="http://schemas.microsoft.com/office/drawing/2014/main" id="{5EC96BC1-7D5F-842E-134C-765389185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755872" y="9593439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0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6719</TotalTime>
  <Words>800</Words>
  <Application>Microsoft Office PowerPoint</Application>
  <PresentationFormat>Widescreen</PresentationFormat>
  <Paragraphs>290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D'Souza</dc:creator>
  <cp:lastModifiedBy>Jason D'Souza</cp:lastModifiedBy>
  <cp:revision>18</cp:revision>
  <dcterms:created xsi:type="dcterms:W3CDTF">2025-09-07T17:35:45Z</dcterms:created>
  <dcterms:modified xsi:type="dcterms:W3CDTF">2025-11-30T14:06:44Z</dcterms:modified>
</cp:coreProperties>
</file>